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emf" ContentType="image/x-emf"/>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7"/>
  </p:notesMasterIdLst>
  <p:handoutMasterIdLst>
    <p:handoutMasterId r:id="rId8"/>
  </p:handoutMasterIdLst>
  <p:sldIdLst>
    <p:sldId id="259" r:id="rId2"/>
    <p:sldId id="260" r:id="rId3"/>
    <p:sldId id="258" r:id="rId4"/>
    <p:sldId id="257" r:id="rId5"/>
    <p:sldId id="267" r:id="rId6"/>
  </p:sldIdLst>
  <p:sldSz cx="9144000" cy="6858000" type="screen4x3"/>
  <p:notesSz cx="6797675" cy="9926638"/>
  <p:defaultTextStyle>
    <a:defPPr>
      <a:defRPr lang="ja-JP"/>
    </a:defPPr>
    <a:lvl1pPr algn="l" rtl="0" fontAlgn="base">
      <a:spcBef>
        <a:spcPct val="0"/>
      </a:spcBef>
      <a:spcAft>
        <a:spcPct val="0"/>
      </a:spcAft>
      <a:defRPr kumimoji="1" sz="4400" b="1" i="1" kern="1200">
        <a:solidFill>
          <a:schemeClr val="tx1"/>
        </a:solidFill>
        <a:latin typeface="Garamond" panose="02020404030301010803" pitchFamily="18" charset="0"/>
        <a:ea typeface="ＭＳ Ｐゴシック" panose="020B0600070205080204" pitchFamily="50" charset="-128"/>
        <a:cs typeface="+mn-cs"/>
      </a:defRPr>
    </a:lvl1pPr>
    <a:lvl2pPr marL="457200" algn="l" rtl="0" fontAlgn="base">
      <a:spcBef>
        <a:spcPct val="0"/>
      </a:spcBef>
      <a:spcAft>
        <a:spcPct val="0"/>
      </a:spcAft>
      <a:defRPr kumimoji="1" sz="4400" b="1" i="1" kern="1200">
        <a:solidFill>
          <a:schemeClr val="tx1"/>
        </a:solidFill>
        <a:latin typeface="Garamond" panose="02020404030301010803" pitchFamily="18" charset="0"/>
        <a:ea typeface="ＭＳ Ｐゴシック" panose="020B0600070205080204" pitchFamily="50" charset="-128"/>
        <a:cs typeface="+mn-cs"/>
      </a:defRPr>
    </a:lvl2pPr>
    <a:lvl3pPr marL="914400" algn="l" rtl="0" fontAlgn="base">
      <a:spcBef>
        <a:spcPct val="0"/>
      </a:spcBef>
      <a:spcAft>
        <a:spcPct val="0"/>
      </a:spcAft>
      <a:defRPr kumimoji="1" sz="4400" b="1" i="1" kern="1200">
        <a:solidFill>
          <a:schemeClr val="tx1"/>
        </a:solidFill>
        <a:latin typeface="Garamond" panose="02020404030301010803" pitchFamily="18" charset="0"/>
        <a:ea typeface="ＭＳ Ｐゴシック" panose="020B0600070205080204" pitchFamily="50" charset="-128"/>
        <a:cs typeface="+mn-cs"/>
      </a:defRPr>
    </a:lvl3pPr>
    <a:lvl4pPr marL="1371600" algn="l" rtl="0" fontAlgn="base">
      <a:spcBef>
        <a:spcPct val="0"/>
      </a:spcBef>
      <a:spcAft>
        <a:spcPct val="0"/>
      </a:spcAft>
      <a:defRPr kumimoji="1" sz="4400" b="1" i="1" kern="1200">
        <a:solidFill>
          <a:schemeClr val="tx1"/>
        </a:solidFill>
        <a:latin typeface="Garamond" panose="02020404030301010803" pitchFamily="18" charset="0"/>
        <a:ea typeface="ＭＳ Ｐゴシック" panose="020B0600070205080204" pitchFamily="50" charset="-128"/>
        <a:cs typeface="+mn-cs"/>
      </a:defRPr>
    </a:lvl4pPr>
    <a:lvl5pPr marL="1828800" algn="l" rtl="0" fontAlgn="base">
      <a:spcBef>
        <a:spcPct val="0"/>
      </a:spcBef>
      <a:spcAft>
        <a:spcPct val="0"/>
      </a:spcAft>
      <a:defRPr kumimoji="1" sz="4400" b="1" i="1" kern="1200">
        <a:solidFill>
          <a:schemeClr val="tx1"/>
        </a:solidFill>
        <a:latin typeface="Garamond" panose="02020404030301010803" pitchFamily="18" charset="0"/>
        <a:ea typeface="ＭＳ Ｐゴシック" panose="020B0600070205080204" pitchFamily="50" charset="-128"/>
        <a:cs typeface="+mn-cs"/>
      </a:defRPr>
    </a:lvl5pPr>
    <a:lvl6pPr marL="2286000" algn="l" defTabSz="914400" rtl="0" eaLnBrk="1" latinLnBrk="0" hangingPunct="1">
      <a:defRPr kumimoji="1" sz="4400" b="1" i="1" kern="1200">
        <a:solidFill>
          <a:schemeClr val="tx1"/>
        </a:solidFill>
        <a:latin typeface="Garamond" panose="02020404030301010803" pitchFamily="18" charset="0"/>
        <a:ea typeface="ＭＳ Ｐゴシック" panose="020B0600070205080204" pitchFamily="50" charset="-128"/>
        <a:cs typeface="+mn-cs"/>
      </a:defRPr>
    </a:lvl6pPr>
    <a:lvl7pPr marL="2743200" algn="l" defTabSz="914400" rtl="0" eaLnBrk="1" latinLnBrk="0" hangingPunct="1">
      <a:defRPr kumimoji="1" sz="4400" b="1" i="1" kern="1200">
        <a:solidFill>
          <a:schemeClr val="tx1"/>
        </a:solidFill>
        <a:latin typeface="Garamond" panose="02020404030301010803" pitchFamily="18" charset="0"/>
        <a:ea typeface="ＭＳ Ｐゴシック" panose="020B0600070205080204" pitchFamily="50" charset="-128"/>
        <a:cs typeface="+mn-cs"/>
      </a:defRPr>
    </a:lvl7pPr>
    <a:lvl8pPr marL="3200400" algn="l" defTabSz="914400" rtl="0" eaLnBrk="1" latinLnBrk="0" hangingPunct="1">
      <a:defRPr kumimoji="1" sz="4400" b="1" i="1" kern="1200">
        <a:solidFill>
          <a:schemeClr val="tx1"/>
        </a:solidFill>
        <a:latin typeface="Garamond" panose="02020404030301010803" pitchFamily="18" charset="0"/>
        <a:ea typeface="ＭＳ Ｐゴシック" panose="020B0600070205080204" pitchFamily="50" charset="-128"/>
        <a:cs typeface="+mn-cs"/>
      </a:defRPr>
    </a:lvl8pPr>
    <a:lvl9pPr marL="3657600" algn="l" defTabSz="914400" rtl="0" eaLnBrk="1" latinLnBrk="0" hangingPunct="1">
      <a:defRPr kumimoji="1" sz="4400" b="1" i="1" kern="1200">
        <a:solidFill>
          <a:schemeClr val="tx1"/>
        </a:solidFill>
        <a:latin typeface="Garamond" panose="02020404030301010803" pitchFamily="18" charset="0"/>
        <a:ea typeface="ＭＳ Ｐゴシック" panose="020B0600070205080204" pitchFamily="50"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27">
          <p15:clr>
            <a:srgbClr val="A4A3A4"/>
          </p15:clr>
        </p15:guide>
        <p15:guide id="2" pos="2142">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96600"/>
    <a:srgbClr val="00CCFF"/>
    <a:srgbClr val="663300"/>
    <a:srgbClr val="FFFF66"/>
    <a:srgbClr val="000099"/>
    <a:srgbClr val="8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485" autoAdjust="0"/>
    <p:restoredTop sz="96223" autoAdjust="0"/>
  </p:normalViewPr>
  <p:slideViewPr>
    <p:cSldViewPr>
      <p:cViewPr varScale="1">
        <p:scale>
          <a:sx n="41" d="100"/>
          <a:sy n="41" d="100"/>
        </p:scale>
        <p:origin x="1236" y="5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110" d="100"/>
          <a:sy n="110" d="100"/>
        </p:scale>
        <p:origin x="-1686" y="-48"/>
      </p:cViewPr>
      <p:guideLst>
        <p:guide orient="horz" pos="3127"/>
        <p:guide pos="214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6.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5058" name="Rectangle 2"/>
          <p:cNvSpPr>
            <a:spLocks noGrp="1" noChangeArrowheads="1"/>
          </p:cNvSpPr>
          <p:nvPr>
            <p:ph type="hdr" sz="quarter"/>
          </p:nvPr>
        </p:nvSpPr>
        <p:spPr bwMode="auto">
          <a:xfrm>
            <a:off x="0" y="0"/>
            <a:ext cx="2946400" cy="49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93" tIns="46047" rIns="92093" bIns="46047" numCol="1" anchor="t" anchorCtr="0" compatLnSpc="1">
            <a:prstTxWarp prst="textNoShape">
              <a:avLst/>
            </a:prstTxWarp>
          </a:bodyPr>
          <a:lstStyle>
            <a:lvl1pPr>
              <a:defRPr sz="1200" b="0" i="0">
                <a:latin typeface="Arial" charset="0"/>
              </a:defRPr>
            </a:lvl1pPr>
          </a:lstStyle>
          <a:p>
            <a:pPr>
              <a:defRPr/>
            </a:pPr>
            <a:endParaRPr lang="en-US" altLang="ja-JP"/>
          </a:p>
        </p:txBody>
      </p:sp>
      <p:sp>
        <p:nvSpPr>
          <p:cNvPr id="45059" name="Rectangle 3"/>
          <p:cNvSpPr>
            <a:spLocks noGrp="1" noChangeArrowheads="1"/>
          </p:cNvSpPr>
          <p:nvPr>
            <p:ph type="dt" sz="quarter" idx="1"/>
          </p:nvPr>
        </p:nvSpPr>
        <p:spPr bwMode="auto">
          <a:xfrm>
            <a:off x="3849688" y="0"/>
            <a:ext cx="2946400" cy="49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93" tIns="46047" rIns="92093" bIns="46047" numCol="1" anchor="t" anchorCtr="0" compatLnSpc="1">
            <a:prstTxWarp prst="textNoShape">
              <a:avLst/>
            </a:prstTxWarp>
          </a:bodyPr>
          <a:lstStyle>
            <a:lvl1pPr algn="r">
              <a:defRPr sz="1200" b="0" i="0">
                <a:latin typeface="Arial" charset="0"/>
              </a:defRPr>
            </a:lvl1pPr>
          </a:lstStyle>
          <a:p>
            <a:pPr>
              <a:defRPr/>
            </a:pPr>
            <a:endParaRPr lang="en-US" altLang="ja-JP"/>
          </a:p>
        </p:txBody>
      </p:sp>
      <p:sp>
        <p:nvSpPr>
          <p:cNvPr id="45060" name="Rectangle 4"/>
          <p:cNvSpPr>
            <a:spLocks noGrp="1" noChangeArrowheads="1"/>
          </p:cNvSpPr>
          <p:nvPr>
            <p:ph type="ftr" sz="quarter" idx="2"/>
          </p:nvPr>
        </p:nvSpPr>
        <p:spPr bwMode="auto">
          <a:xfrm>
            <a:off x="0" y="9428163"/>
            <a:ext cx="2946400" cy="496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93" tIns="46047" rIns="92093" bIns="46047" numCol="1" anchor="b" anchorCtr="0" compatLnSpc="1">
            <a:prstTxWarp prst="textNoShape">
              <a:avLst/>
            </a:prstTxWarp>
          </a:bodyPr>
          <a:lstStyle>
            <a:lvl1pPr>
              <a:defRPr sz="1200" b="0" i="0">
                <a:latin typeface="Arial" charset="0"/>
              </a:defRPr>
            </a:lvl1pPr>
          </a:lstStyle>
          <a:p>
            <a:pPr>
              <a:defRPr/>
            </a:pPr>
            <a:endParaRPr lang="en-US" altLang="ja-JP"/>
          </a:p>
        </p:txBody>
      </p:sp>
      <p:sp>
        <p:nvSpPr>
          <p:cNvPr id="45061" name="Rectangle 5"/>
          <p:cNvSpPr>
            <a:spLocks noGrp="1" noChangeArrowheads="1"/>
          </p:cNvSpPr>
          <p:nvPr>
            <p:ph type="sldNum" sz="quarter" idx="3"/>
          </p:nvPr>
        </p:nvSpPr>
        <p:spPr bwMode="auto">
          <a:xfrm>
            <a:off x="3849688" y="9428163"/>
            <a:ext cx="2946400" cy="496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93" tIns="46047" rIns="92093" bIns="46047" numCol="1" anchor="b" anchorCtr="0" compatLnSpc="1">
            <a:prstTxWarp prst="textNoShape">
              <a:avLst/>
            </a:prstTxWarp>
          </a:bodyPr>
          <a:lstStyle>
            <a:lvl1pPr algn="r">
              <a:defRPr sz="1200" b="0" i="0">
                <a:latin typeface="Arial" panose="020B0604020202020204" pitchFamily="34" charset="0"/>
              </a:defRPr>
            </a:lvl1pPr>
          </a:lstStyle>
          <a:p>
            <a:fld id="{1040ED89-4F2B-47E5-8D44-76ABA903B090}" type="slidenum">
              <a:rPr lang="en-US" altLang="ja-JP"/>
              <a:pPr/>
              <a:t>‹#›</a:t>
            </a:fld>
            <a:endParaRPr lang="en-US" altLang="ja-JP"/>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7106" name="Rectangle 2"/>
          <p:cNvSpPr>
            <a:spLocks noGrp="1" noChangeArrowheads="1"/>
          </p:cNvSpPr>
          <p:nvPr>
            <p:ph type="hdr" sz="quarter"/>
          </p:nvPr>
        </p:nvSpPr>
        <p:spPr bwMode="auto">
          <a:xfrm>
            <a:off x="0" y="0"/>
            <a:ext cx="2946400" cy="49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93" tIns="46047" rIns="92093" bIns="46047" numCol="1" anchor="t" anchorCtr="0" compatLnSpc="1">
            <a:prstTxWarp prst="textNoShape">
              <a:avLst/>
            </a:prstTxWarp>
          </a:bodyPr>
          <a:lstStyle>
            <a:lvl1pPr>
              <a:defRPr sz="1200" b="0" i="0">
                <a:latin typeface="Arial" charset="0"/>
              </a:defRPr>
            </a:lvl1pPr>
          </a:lstStyle>
          <a:p>
            <a:pPr>
              <a:defRPr/>
            </a:pPr>
            <a:endParaRPr lang="en-US" altLang="ja-JP"/>
          </a:p>
        </p:txBody>
      </p:sp>
      <p:sp>
        <p:nvSpPr>
          <p:cNvPr id="47107" name="Rectangle 3"/>
          <p:cNvSpPr>
            <a:spLocks noGrp="1" noChangeArrowheads="1"/>
          </p:cNvSpPr>
          <p:nvPr>
            <p:ph type="dt" idx="1"/>
          </p:nvPr>
        </p:nvSpPr>
        <p:spPr bwMode="auto">
          <a:xfrm>
            <a:off x="3849688" y="0"/>
            <a:ext cx="2946400" cy="49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93" tIns="46047" rIns="92093" bIns="46047" numCol="1" anchor="t" anchorCtr="0" compatLnSpc="1">
            <a:prstTxWarp prst="textNoShape">
              <a:avLst/>
            </a:prstTxWarp>
          </a:bodyPr>
          <a:lstStyle>
            <a:lvl1pPr algn="r">
              <a:defRPr sz="1200" b="0" i="0">
                <a:latin typeface="Arial" charset="0"/>
              </a:defRPr>
            </a:lvl1pPr>
          </a:lstStyle>
          <a:p>
            <a:pPr>
              <a:defRPr/>
            </a:pPr>
            <a:endParaRPr lang="en-US" altLang="ja-JP"/>
          </a:p>
        </p:txBody>
      </p:sp>
      <p:sp>
        <p:nvSpPr>
          <p:cNvPr id="8196" name="Rectangle 4"/>
          <p:cNvSpPr>
            <a:spLocks noRot="1" noChangeArrowheads="1" noTextEdit="1"/>
          </p:cNvSpPr>
          <p:nvPr>
            <p:ph type="sldImg" idx="2"/>
          </p:nvPr>
        </p:nvSpPr>
        <p:spPr bwMode="auto">
          <a:xfrm>
            <a:off x="917575" y="744538"/>
            <a:ext cx="4964113" cy="3722687"/>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47109" name="Rectangle 5"/>
          <p:cNvSpPr>
            <a:spLocks noGrp="1" noChangeArrowheads="1"/>
          </p:cNvSpPr>
          <p:nvPr>
            <p:ph type="body" sz="quarter" idx="3"/>
          </p:nvPr>
        </p:nvSpPr>
        <p:spPr bwMode="auto">
          <a:xfrm>
            <a:off x="679450" y="4714875"/>
            <a:ext cx="5438775" cy="4467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93" tIns="46047" rIns="92093" bIns="46047" numCol="1" anchor="t" anchorCtr="0" compatLnSpc="1">
            <a:prstTxWarp prst="textNoShape">
              <a:avLst/>
            </a:prstTxWarp>
          </a:bodyPr>
          <a:lstStyle/>
          <a:p>
            <a:pPr lvl="0"/>
            <a:r>
              <a:rPr lang="ja-JP" altLang="en-US" noProof="0" smtClean="0"/>
              <a:t>マスタ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p>
        </p:txBody>
      </p:sp>
      <p:sp>
        <p:nvSpPr>
          <p:cNvPr id="47110" name="Rectangle 6"/>
          <p:cNvSpPr>
            <a:spLocks noGrp="1" noChangeArrowheads="1"/>
          </p:cNvSpPr>
          <p:nvPr>
            <p:ph type="ftr" sz="quarter" idx="4"/>
          </p:nvPr>
        </p:nvSpPr>
        <p:spPr bwMode="auto">
          <a:xfrm>
            <a:off x="0" y="9428163"/>
            <a:ext cx="2946400" cy="496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93" tIns="46047" rIns="92093" bIns="46047" numCol="1" anchor="b" anchorCtr="0" compatLnSpc="1">
            <a:prstTxWarp prst="textNoShape">
              <a:avLst/>
            </a:prstTxWarp>
          </a:bodyPr>
          <a:lstStyle>
            <a:lvl1pPr>
              <a:defRPr sz="1200" b="0" i="0">
                <a:latin typeface="Arial" charset="0"/>
              </a:defRPr>
            </a:lvl1pPr>
          </a:lstStyle>
          <a:p>
            <a:pPr>
              <a:defRPr/>
            </a:pPr>
            <a:endParaRPr lang="en-US" altLang="ja-JP"/>
          </a:p>
        </p:txBody>
      </p:sp>
      <p:sp>
        <p:nvSpPr>
          <p:cNvPr id="47111" name="Rectangle 7"/>
          <p:cNvSpPr>
            <a:spLocks noGrp="1" noChangeArrowheads="1"/>
          </p:cNvSpPr>
          <p:nvPr>
            <p:ph type="sldNum" sz="quarter" idx="5"/>
          </p:nvPr>
        </p:nvSpPr>
        <p:spPr bwMode="auto">
          <a:xfrm>
            <a:off x="3849688" y="9428163"/>
            <a:ext cx="2946400" cy="496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93" tIns="46047" rIns="92093" bIns="46047" numCol="1" anchor="b" anchorCtr="0" compatLnSpc="1">
            <a:prstTxWarp prst="textNoShape">
              <a:avLst/>
            </a:prstTxWarp>
          </a:bodyPr>
          <a:lstStyle>
            <a:lvl1pPr algn="r">
              <a:defRPr sz="1200" b="0" i="0">
                <a:latin typeface="Arial" panose="020B0604020202020204" pitchFamily="34" charset="0"/>
              </a:defRPr>
            </a:lvl1pPr>
          </a:lstStyle>
          <a:p>
            <a:fld id="{AA36E473-D9D3-4D1F-9624-264ADEA84128}" type="slidenum">
              <a:rPr lang="en-US" altLang="ja-JP"/>
              <a:pPr/>
              <a:t>‹#›</a:t>
            </a:fld>
            <a:endParaRPr lang="en-US" altLang="ja-JP"/>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1pPr>
    <a:lvl2pPr marL="4572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2pPr>
    <a:lvl3pPr marL="9144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3pPr>
    <a:lvl4pPr marL="13716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4pPr>
    <a:lvl5pPr marL="18288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noFill/>
        </p:spPr>
        <p:txBody>
          <a:bodyPr/>
          <a:lstStyle>
            <a:lvl1pPr eaLnBrk="0" hangingPunct="0">
              <a:defRPr kumimoji="1" sz="4400" b="1" i="1">
                <a:solidFill>
                  <a:schemeClr val="tx1"/>
                </a:solidFill>
                <a:latin typeface="Garamond" panose="02020404030301010803" pitchFamily="18" charset="0"/>
                <a:ea typeface="ＭＳ Ｐゴシック" panose="020B0600070205080204" pitchFamily="50" charset="-128"/>
              </a:defRPr>
            </a:lvl1pPr>
            <a:lvl2pPr marL="742950" indent="-285750" eaLnBrk="0" hangingPunct="0">
              <a:defRPr kumimoji="1" sz="4400" b="1" i="1">
                <a:solidFill>
                  <a:schemeClr val="tx1"/>
                </a:solidFill>
                <a:latin typeface="Garamond" panose="02020404030301010803" pitchFamily="18" charset="0"/>
                <a:ea typeface="ＭＳ Ｐゴシック" panose="020B0600070205080204" pitchFamily="50" charset="-128"/>
              </a:defRPr>
            </a:lvl2pPr>
            <a:lvl3pPr marL="1143000" indent="-228600" eaLnBrk="0" hangingPunct="0">
              <a:defRPr kumimoji="1" sz="4400" b="1" i="1">
                <a:solidFill>
                  <a:schemeClr val="tx1"/>
                </a:solidFill>
                <a:latin typeface="Garamond" panose="02020404030301010803" pitchFamily="18" charset="0"/>
                <a:ea typeface="ＭＳ Ｐゴシック" panose="020B0600070205080204" pitchFamily="50" charset="-128"/>
              </a:defRPr>
            </a:lvl3pPr>
            <a:lvl4pPr marL="1600200" indent="-228600" eaLnBrk="0" hangingPunct="0">
              <a:defRPr kumimoji="1" sz="4400" b="1" i="1">
                <a:solidFill>
                  <a:schemeClr val="tx1"/>
                </a:solidFill>
                <a:latin typeface="Garamond" panose="02020404030301010803" pitchFamily="18" charset="0"/>
                <a:ea typeface="ＭＳ Ｐゴシック" panose="020B0600070205080204" pitchFamily="50" charset="-128"/>
              </a:defRPr>
            </a:lvl4pPr>
            <a:lvl5pPr marL="2057400" indent="-228600" eaLnBrk="0" hangingPunct="0">
              <a:defRPr kumimoji="1" sz="4400" b="1" i="1">
                <a:solidFill>
                  <a:schemeClr val="tx1"/>
                </a:solidFill>
                <a:latin typeface="Garamond" panose="02020404030301010803" pitchFamily="18" charset="0"/>
                <a:ea typeface="ＭＳ Ｐゴシック" panose="020B0600070205080204" pitchFamily="50" charset="-128"/>
              </a:defRPr>
            </a:lvl5pPr>
            <a:lvl6pPr marL="2514600" indent="-228600" eaLnBrk="0" fontAlgn="base" hangingPunct="0">
              <a:spcBef>
                <a:spcPct val="0"/>
              </a:spcBef>
              <a:spcAft>
                <a:spcPct val="0"/>
              </a:spcAft>
              <a:defRPr kumimoji="1" sz="4400" b="1" i="1">
                <a:solidFill>
                  <a:schemeClr val="tx1"/>
                </a:solidFill>
                <a:latin typeface="Garamond" panose="02020404030301010803" pitchFamily="18" charset="0"/>
                <a:ea typeface="ＭＳ Ｐゴシック" panose="020B0600070205080204" pitchFamily="50" charset="-128"/>
              </a:defRPr>
            </a:lvl6pPr>
            <a:lvl7pPr marL="2971800" indent="-228600" eaLnBrk="0" fontAlgn="base" hangingPunct="0">
              <a:spcBef>
                <a:spcPct val="0"/>
              </a:spcBef>
              <a:spcAft>
                <a:spcPct val="0"/>
              </a:spcAft>
              <a:defRPr kumimoji="1" sz="4400" b="1" i="1">
                <a:solidFill>
                  <a:schemeClr val="tx1"/>
                </a:solidFill>
                <a:latin typeface="Garamond" panose="02020404030301010803" pitchFamily="18" charset="0"/>
                <a:ea typeface="ＭＳ Ｐゴシック" panose="020B0600070205080204" pitchFamily="50" charset="-128"/>
              </a:defRPr>
            </a:lvl7pPr>
            <a:lvl8pPr marL="3429000" indent="-228600" eaLnBrk="0" fontAlgn="base" hangingPunct="0">
              <a:spcBef>
                <a:spcPct val="0"/>
              </a:spcBef>
              <a:spcAft>
                <a:spcPct val="0"/>
              </a:spcAft>
              <a:defRPr kumimoji="1" sz="4400" b="1" i="1">
                <a:solidFill>
                  <a:schemeClr val="tx1"/>
                </a:solidFill>
                <a:latin typeface="Garamond" panose="02020404030301010803" pitchFamily="18" charset="0"/>
                <a:ea typeface="ＭＳ Ｐゴシック" panose="020B0600070205080204" pitchFamily="50" charset="-128"/>
              </a:defRPr>
            </a:lvl8pPr>
            <a:lvl9pPr marL="3886200" indent="-228600" eaLnBrk="0" fontAlgn="base" hangingPunct="0">
              <a:spcBef>
                <a:spcPct val="0"/>
              </a:spcBef>
              <a:spcAft>
                <a:spcPct val="0"/>
              </a:spcAft>
              <a:defRPr kumimoji="1" sz="4400" b="1" i="1">
                <a:solidFill>
                  <a:schemeClr val="tx1"/>
                </a:solidFill>
                <a:latin typeface="Garamond" panose="02020404030301010803" pitchFamily="18" charset="0"/>
                <a:ea typeface="ＭＳ Ｐゴシック" panose="020B0600070205080204" pitchFamily="50" charset="-128"/>
              </a:defRPr>
            </a:lvl9pPr>
          </a:lstStyle>
          <a:p>
            <a:pPr eaLnBrk="1" hangingPunct="1"/>
            <a:fld id="{3964B7E4-0C69-4294-A661-9D81CA9ABED1}" type="slidenum">
              <a:rPr lang="en-US" altLang="ja-JP" sz="1200" b="0" i="0">
                <a:latin typeface="Arial" panose="020B0604020202020204" pitchFamily="34" charset="0"/>
              </a:rPr>
              <a:pPr eaLnBrk="1" hangingPunct="1"/>
              <a:t>1</a:t>
            </a:fld>
            <a:endParaRPr lang="en-US" altLang="ja-JP" sz="1200" b="0" i="0">
              <a:latin typeface="Arial" panose="020B0604020202020204" pitchFamily="34" charset="0"/>
            </a:endParaRPr>
          </a:p>
        </p:txBody>
      </p:sp>
      <p:sp>
        <p:nvSpPr>
          <p:cNvPr id="9219" name="Rectangle 2"/>
          <p:cNvSpPr>
            <a:spLocks noRot="1" noChangeArrowheads="1" noTextEdit="1"/>
          </p:cNvSpPr>
          <p:nvPr>
            <p:ph type="sldImg"/>
          </p:nvPr>
        </p:nvSpPr>
        <p:spPr>
          <a:ln/>
        </p:spPr>
      </p:sp>
      <p:sp>
        <p:nvSpPr>
          <p:cNvPr id="9220" name="Rectangle 3"/>
          <p:cNvSpPr>
            <a:spLocks noGrp="1" noChangeArrowheads="1"/>
          </p:cNvSpPr>
          <p:nvPr>
            <p:ph type="body" idx="1"/>
          </p:nvPr>
        </p:nvSpPr>
        <p:spPr>
          <a:noFill/>
        </p:spPr>
        <p:txBody>
          <a:bodyPr/>
          <a:lstStyle/>
          <a:p>
            <a:pPr eaLnBrk="1" hangingPunct="1"/>
            <a:endParaRPr lang="ja-JP" altLang="ja-JP" sz="1100" smtClean="0">
              <a:latin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noFill/>
        </p:spPr>
        <p:txBody>
          <a:bodyPr/>
          <a:lstStyle>
            <a:lvl1pPr eaLnBrk="0" hangingPunct="0">
              <a:defRPr kumimoji="1" sz="4400" b="1" i="1">
                <a:solidFill>
                  <a:schemeClr val="tx1"/>
                </a:solidFill>
                <a:latin typeface="Garamond" panose="02020404030301010803" pitchFamily="18" charset="0"/>
                <a:ea typeface="ＭＳ Ｐゴシック" panose="020B0600070205080204" pitchFamily="50" charset="-128"/>
              </a:defRPr>
            </a:lvl1pPr>
            <a:lvl2pPr marL="742950" indent="-285750" eaLnBrk="0" hangingPunct="0">
              <a:defRPr kumimoji="1" sz="4400" b="1" i="1">
                <a:solidFill>
                  <a:schemeClr val="tx1"/>
                </a:solidFill>
                <a:latin typeface="Garamond" panose="02020404030301010803" pitchFamily="18" charset="0"/>
                <a:ea typeface="ＭＳ Ｐゴシック" panose="020B0600070205080204" pitchFamily="50" charset="-128"/>
              </a:defRPr>
            </a:lvl2pPr>
            <a:lvl3pPr marL="1143000" indent="-228600" eaLnBrk="0" hangingPunct="0">
              <a:defRPr kumimoji="1" sz="4400" b="1" i="1">
                <a:solidFill>
                  <a:schemeClr val="tx1"/>
                </a:solidFill>
                <a:latin typeface="Garamond" panose="02020404030301010803" pitchFamily="18" charset="0"/>
                <a:ea typeface="ＭＳ Ｐゴシック" panose="020B0600070205080204" pitchFamily="50" charset="-128"/>
              </a:defRPr>
            </a:lvl3pPr>
            <a:lvl4pPr marL="1600200" indent="-228600" eaLnBrk="0" hangingPunct="0">
              <a:defRPr kumimoji="1" sz="4400" b="1" i="1">
                <a:solidFill>
                  <a:schemeClr val="tx1"/>
                </a:solidFill>
                <a:latin typeface="Garamond" panose="02020404030301010803" pitchFamily="18" charset="0"/>
                <a:ea typeface="ＭＳ Ｐゴシック" panose="020B0600070205080204" pitchFamily="50" charset="-128"/>
              </a:defRPr>
            </a:lvl4pPr>
            <a:lvl5pPr marL="2057400" indent="-228600" eaLnBrk="0" hangingPunct="0">
              <a:defRPr kumimoji="1" sz="4400" b="1" i="1">
                <a:solidFill>
                  <a:schemeClr val="tx1"/>
                </a:solidFill>
                <a:latin typeface="Garamond" panose="02020404030301010803" pitchFamily="18" charset="0"/>
                <a:ea typeface="ＭＳ Ｐゴシック" panose="020B0600070205080204" pitchFamily="50" charset="-128"/>
              </a:defRPr>
            </a:lvl5pPr>
            <a:lvl6pPr marL="2514600" indent="-228600" eaLnBrk="0" fontAlgn="base" hangingPunct="0">
              <a:spcBef>
                <a:spcPct val="0"/>
              </a:spcBef>
              <a:spcAft>
                <a:spcPct val="0"/>
              </a:spcAft>
              <a:defRPr kumimoji="1" sz="4400" b="1" i="1">
                <a:solidFill>
                  <a:schemeClr val="tx1"/>
                </a:solidFill>
                <a:latin typeface="Garamond" panose="02020404030301010803" pitchFamily="18" charset="0"/>
                <a:ea typeface="ＭＳ Ｐゴシック" panose="020B0600070205080204" pitchFamily="50" charset="-128"/>
              </a:defRPr>
            </a:lvl6pPr>
            <a:lvl7pPr marL="2971800" indent="-228600" eaLnBrk="0" fontAlgn="base" hangingPunct="0">
              <a:spcBef>
                <a:spcPct val="0"/>
              </a:spcBef>
              <a:spcAft>
                <a:spcPct val="0"/>
              </a:spcAft>
              <a:defRPr kumimoji="1" sz="4400" b="1" i="1">
                <a:solidFill>
                  <a:schemeClr val="tx1"/>
                </a:solidFill>
                <a:latin typeface="Garamond" panose="02020404030301010803" pitchFamily="18" charset="0"/>
                <a:ea typeface="ＭＳ Ｐゴシック" panose="020B0600070205080204" pitchFamily="50" charset="-128"/>
              </a:defRPr>
            </a:lvl7pPr>
            <a:lvl8pPr marL="3429000" indent="-228600" eaLnBrk="0" fontAlgn="base" hangingPunct="0">
              <a:spcBef>
                <a:spcPct val="0"/>
              </a:spcBef>
              <a:spcAft>
                <a:spcPct val="0"/>
              </a:spcAft>
              <a:defRPr kumimoji="1" sz="4400" b="1" i="1">
                <a:solidFill>
                  <a:schemeClr val="tx1"/>
                </a:solidFill>
                <a:latin typeface="Garamond" panose="02020404030301010803" pitchFamily="18" charset="0"/>
                <a:ea typeface="ＭＳ Ｐゴシック" panose="020B0600070205080204" pitchFamily="50" charset="-128"/>
              </a:defRPr>
            </a:lvl8pPr>
            <a:lvl9pPr marL="3886200" indent="-228600" eaLnBrk="0" fontAlgn="base" hangingPunct="0">
              <a:spcBef>
                <a:spcPct val="0"/>
              </a:spcBef>
              <a:spcAft>
                <a:spcPct val="0"/>
              </a:spcAft>
              <a:defRPr kumimoji="1" sz="4400" b="1" i="1">
                <a:solidFill>
                  <a:schemeClr val="tx1"/>
                </a:solidFill>
                <a:latin typeface="Garamond" panose="02020404030301010803" pitchFamily="18" charset="0"/>
                <a:ea typeface="ＭＳ Ｐゴシック" panose="020B0600070205080204" pitchFamily="50" charset="-128"/>
              </a:defRPr>
            </a:lvl9pPr>
          </a:lstStyle>
          <a:p>
            <a:pPr eaLnBrk="1" hangingPunct="1"/>
            <a:fld id="{D572BF67-DCED-448E-BE8E-C6C97E3F96E0}" type="slidenum">
              <a:rPr lang="en-US" altLang="ja-JP" sz="1200" b="0" i="0">
                <a:latin typeface="Arial" panose="020B0604020202020204" pitchFamily="34" charset="0"/>
              </a:rPr>
              <a:pPr eaLnBrk="1" hangingPunct="1"/>
              <a:t>2</a:t>
            </a:fld>
            <a:endParaRPr lang="en-US" altLang="ja-JP" sz="1200" b="0" i="0">
              <a:latin typeface="Arial" panose="020B0604020202020204" pitchFamily="34" charset="0"/>
            </a:endParaRPr>
          </a:p>
        </p:txBody>
      </p:sp>
      <p:sp>
        <p:nvSpPr>
          <p:cNvPr id="10243" name="Rectangle 2"/>
          <p:cNvSpPr>
            <a:spLocks noRot="1" noChangeArrowheads="1" noTextEdit="1"/>
          </p:cNvSpPr>
          <p:nvPr>
            <p:ph type="sldImg"/>
          </p:nvPr>
        </p:nvSpPr>
        <p:spPr>
          <a:ln/>
        </p:spPr>
      </p:sp>
      <p:sp>
        <p:nvSpPr>
          <p:cNvPr id="10244" name="Rectangle 3"/>
          <p:cNvSpPr>
            <a:spLocks noGrp="1" noChangeArrowheads="1"/>
          </p:cNvSpPr>
          <p:nvPr>
            <p:ph type="body" idx="1"/>
          </p:nvPr>
        </p:nvSpPr>
        <p:spPr>
          <a:noFill/>
        </p:spPr>
        <p:txBody>
          <a:bodyPr/>
          <a:lstStyle/>
          <a:p>
            <a:endParaRPr lang="ja-JP" altLang="en-US" sz="1100" smtClean="0">
              <a:latin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スライド イメージ プレースホルダー 1"/>
          <p:cNvSpPr>
            <a:spLocks noGrp="1" noRot="1" noChangeAspect="1" noTextEdit="1"/>
          </p:cNvSpPr>
          <p:nvPr>
            <p:ph type="sldImg"/>
          </p:nvPr>
        </p:nvSpPr>
        <p:spPr>
          <a:ln/>
        </p:spPr>
      </p:sp>
      <p:sp>
        <p:nvSpPr>
          <p:cNvPr id="11267" name="ノート プレースホルダー 2"/>
          <p:cNvSpPr>
            <a:spLocks noGrp="1"/>
          </p:cNvSpPr>
          <p:nvPr>
            <p:ph type="body" idx="1"/>
          </p:nvPr>
        </p:nvSpPr>
        <p:spPr>
          <a:noFill/>
        </p:spPr>
        <p:txBody>
          <a:bodyPr/>
          <a:lstStyle/>
          <a:p>
            <a:endParaRPr lang="ja-JP" altLang="en-US" sz="1100" smtClean="0">
              <a:latin typeface="Arial" panose="020B0604020202020204" pitchFamily="34" charset="0"/>
            </a:endParaRPr>
          </a:p>
        </p:txBody>
      </p:sp>
      <p:sp>
        <p:nvSpPr>
          <p:cNvPr id="11268" name="スライド番号プレースホルダー 3"/>
          <p:cNvSpPr>
            <a:spLocks noGrp="1"/>
          </p:cNvSpPr>
          <p:nvPr>
            <p:ph type="sldNum" sz="quarter" idx="5"/>
          </p:nvPr>
        </p:nvSpPr>
        <p:spPr>
          <a:noFill/>
        </p:spPr>
        <p:txBody>
          <a:bodyPr/>
          <a:lstStyle>
            <a:lvl1pPr eaLnBrk="0" hangingPunct="0">
              <a:defRPr kumimoji="1" sz="4400" b="1" i="1">
                <a:solidFill>
                  <a:schemeClr val="tx1"/>
                </a:solidFill>
                <a:latin typeface="Garamond" panose="02020404030301010803" pitchFamily="18" charset="0"/>
                <a:ea typeface="ＭＳ Ｐゴシック" panose="020B0600070205080204" pitchFamily="50" charset="-128"/>
              </a:defRPr>
            </a:lvl1pPr>
            <a:lvl2pPr marL="742950" indent="-285750" eaLnBrk="0" hangingPunct="0">
              <a:defRPr kumimoji="1" sz="4400" b="1" i="1">
                <a:solidFill>
                  <a:schemeClr val="tx1"/>
                </a:solidFill>
                <a:latin typeface="Garamond" panose="02020404030301010803" pitchFamily="18" charset="0"/>
                <a:ea typeface="ＭＳ Ｐゴシック" panose="020B0600070205080204" pitchFamily="50" charset="-128"/>
              </a:defRPr>
            </a:lvl2pPr>
            <a:lvl3pPr marL="1143000" indent="-228600" eaLnBrk="0" hangingPunct="0">
              <a:defRPr kumimoji="1" sz="4400" b="1" i="1">
                <a:solidFill>
                  <a:schemeClr val="tx1"/>
                </a:solidFill>
                <a:latin typeface="Garamond" panose="02020404030301010803" pitchFamily="18" charset="0"/>
                <a:ea typeface="ＭＳ Ｐゴシック" panose="020B0600070205080204" pitchFamily="50" charset="-128"/>
              </a:defRPr>
            </a:lvl3pPr>
            <a:lvl4pPr marL="1600200" indent="-228600" eaLnBrk="0" hangingPunct="0">
              <a:defRPr kumimoji="1" sz="4400" b="1" i="1">
                <a:solidFill>
                  <a:schemeClr val="tx1"/>
                </a:solidFill>
                <a:latin typeface="Garamond" panose="02020404030301010803" pitchFamily="18" charset="0"/>
                <a:ea typeface="ＭＳ Ｐゴシック" panose="020B0600070205080204" pitchFamily="50" charset="-128"/>
              </a:defRPr>
            </a:lvl4pPr>
            <a:lvl5pPr marL="2057400" indent="-228600" eaLnBrk="0" hangingPunct="0">
              <a:defRPr kumimoji="1" sz="4400" b="1" i="1">
                <a:solidFill>
                  <a:schemeClr val="tx1"/>
                </a:solidFill>
                <a:latin typeface="Garamond" panose="02020404030301010803" pitchFamily="18" charset="0"/>
                <a:ea typeface="ＭＳ Ｐゴシック" panose="020B0600070205080204" pitchFamily="50" charset="-128"/>
              </a:defRPr>
            </a:lvl5pPr>
            <a:lvl6pPr marL="2514600" indent="-228600" eaLnBrk="0" fontAlgn="base" hangingPunct="0">
              <a:spcBef>
                <a:spcPct val="0"/>
              </a:spcBef>
              <a:spcAft>
                <a:spcPct val="0"/>
              </a:spcAft>
              <a:defRPr kumimoji="1" sz="4400" b="1" i="1">
                <a:solidFill>
                  <a:schemeClr val="tx1"/>
                </a:solidFill>
                <a:latin typeface="Garamond" panose="02020404030301010803" pitchFamily="18" charset="0"/>
                <a:ea typeface="ＭＳ Ｐゴシック" panose="020B0600070205080204" pitchFamily="50" charset="-128"/>
              </a:defRPr>
            </a:lvl6pPr>
            <a:lvl7pPr marL="2971800" indent="-228600" eaLnBrk="0" fontAlgn="base" hangingPunct="0">
              <a:spcBef>
                <a:spcPct val="0"/>
              </a:spcBef>
              <a:spcAft>
                <a:spcPct val="0"/>
              </a:spcAft>
              <a:defRPr kumimoji="1" sz="4400" b="1" i="1">
                <a:solidFill>
                  <a:schemeClr val="tx1"/>
                </a:solidFill>
                <a:latin typeface="Garamond" panose="02020404030301010803" pitchFamily="18" charset="0"/>
                <a:ea typeface="ＭＳ Ｐゴシック" panose="020B0600070205080204" pitchFamily="50" charset="-128"/>
              </a:defRPr>
            </a:lvl7pPr>
            <a:lvl8pPr marL="3429000" indent="-228600" eaLnBrk="0" fontAlgn="base" hangingPunct="0">
              <a:spcBef>
                <a:spcPct val="0"/>
              </a:spcBef>
              <a:spcAft>
                <a:spcPct val="0"/>
              </a:spcAft>
              <a:defRPr kumimoji="1" sz="4400" b="1" i="1">
                <a:solidFill>
                  <a:schemeClr val="tx1"/>
                </a:solidFill>
                <a:latin typeface="Garamond" panose="02020404030301010803" pitchFamily="18" charset="0"/>
                <a:ea typeface="ＭＳ Ｐゴシック" panose="020B0600070205080204" pitchFamily="50" charset="-128"/>
              </a:defRPr>
            </a:lvl8pPr>
            <a:lvl9pPr marL="3886200" indent="-228600" eaLnBrk="0" fontAlgn="base" hangingPunct="0">
              <a:spcBef>
                <a:spcPct val="0"/>
              </a:spcBef>
              <a:spcAft>
                <a:spcPct val="0"/>
              </a:spcAft>
              <a:defRPr kumimoji="1" sz="4400" b="1" i="1">
                <a:solidFill>
                  <a:schemeClr val="tx1"/>
                </a:solidFill>
                <a:latin typeface="Garamond" panose="02020404030301010803" pitchFamily="18" charset="0"/>
                <a:ea typeface="ＭＳ Ｐゴシック" panose="020B0600070205080204" pitchFamily="50" charset="-128"/>
              </a:defRPr>
            </a:lvl9pPr>
          </a:lstStyle>
          <a:p>
            <a:pPr eaLnBrk="1" hangingPunct="1"/>
            <a:fld id="{B39B295F-1FC8-4D96-9043-95AD3614E7E6}" type="slidenum">
              <a:rPr lang="en-US" altLang="ja-JP" sz="1200" b="0" i="0">
                <a:latin typeface="Arial" panose="020B0604020202020204" pitchFamily="34" charset="0"/>
              </a:rPr>
              <a:pPr eaLnBrk="1" hangingPunct="1"/>
              <a:t>3</a:t>
            </a:fld>
            <a:endParaRPr lang="en-US" altLang="ja-JP" sz="1200" b="0" i="0">
              <a:latin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スライド イメージ プレースホルダー 1"/>
          <p:cNvSpPr>
            <a:spLocks noGrp="1" noRot="1" noChangeAspect="1" noTextEdit="1"/>
          </p:cNvSpPr>
          <p:nvPr>
            <p:ph type="sldImg"/>
          </p:nvPr>
        </p:nvSpPr>
        <p:spPr>
          <a:ln/>
        </p:spPr>
      </p:sp>
      <p:sp>
        <p:nvSpPr>
          <p:cNvPr id="12291" name="ノート プレースホルダー 2"/>
          <p:cNvSpPr>
            <a:spLocks noGrp="1"/>
          </p:cNvSpPr>
          <p:nvPr>
            <p:ph type="body" idx="1"/>
          </p:nvPr>
        </p:nvSpPr>
        <p:spPr>
          <a:noFill/>
        </p:spPr>
        <p:txBody>
          <a:bodyPr/>
          <a:lstStyle/>
          <a:p>
            <a:r>
              <a:rPr lang="ja-JP" altLang="en-US" sz="1100" smtClean="0">
                <a:latin typeface="Arial" panose="020B0604020202020204" pitchFamily="34" charset="0"/>
              </a:rPr>
              <a:t>◎矯正局</a:t>
            </a:r>
          </a:p>
          <a:p>
            <a:r>
              <a:rPr lang="ja-JP" altLang="en-US" sz="1100" smtClean="0">
                <a:latin typeface="Arial" panose="020B0604020202020204" pitchFamily="34" charset="0"/>
              </a:rPr>
              <a:t>　矯正局所管の施設ですが，大きく分けて，成人を対象とした刑事施設と未成年等を対象としたいわゆる少年施設（少年院・少年鑑別所）があります。</a:t>
            </a:r>
          </a:p>
          <a:p>
            <a:r>
              <a:rPr lang="ja-JP" altLang="en-US" sz="1100" smtClean="0">
                <a:latin typeface="Arial" panose="020B0604020202020204" pitchFamily="34" charset="0"/>
              </a:rPr>
              <a:t>　刑務所においては，施設の規律秩序を維持しつつ， 受刑者に対して，犯罪の責任を自覚させ，立ち直りの意欲を喚起し，社会生活に適応する力を身に付けさせるため，「作業」を行わせているほか，「改善指導」や「教科教育」など，受刑者の特性に応じて，その人権を尊重した適正な処遇を行っています。</a:t>
            </a:r>
            <a:endParaRPr lang="en-US" altLang="ja-JP" sz="1100" smtClean="0">
              <a:latin typeface="Arial" panose="020B0604020202020204" pitchFamily="34" charset="0"/>
            </a:endParaRPr>
          </a:p>
          <a:p>
            <a:r>
              <a:rPr lang="ja-JP" altLang="en-US" sz="1100" smtClean="0">
                <a:latin typeface="Arial" panose="020B0604020202020204" pitchFamily="34" charset="0"/>
              </a:rPr>
              <a:t>　少年院は，家庭裁判所から保護処分として送致された少年に対し，社会不適応の原因を除去し，健全な育成を図ることを目的として矯正教育を行う施設です。</a:t>
            </a:r>
            <a:endParaRPr lang="en-US" altLang="ja-JP" sz="1100" smtClean="0">
              <a:latin typeface="Arial" panose="020B0604020202020204" pitchFamily="34" charset="0"/>
            </a:endParaRPr>
          </a:p>
          <a:p>
            <a:r>
              <a:rPr lang="ja-JP" altLang="en-US" sz="1100" smtClean="0">
                <a:latin typeface="Arial" panose="020B0604020202020204" pitchFamily="34" charset="0"/>
              </a:rPr>
              <a:t>◎保護局</a:t>
            </a:r>
            <a:endParaRPr lang="en-US" altLang="ja-JP" sz="1100" smtClean="0">
              <a:latin typeface="Arial" panose="020B0604020202020204" pitchFamily="34" charset="0"/>
            </a:endParaRPr>
          </a:p>
          <a:p>
            <a:r>
              <a:rPr lang="ja-JP" altLang="en-US" sz="1100" smtClean="0">
                <a:latin typeface="Arial" panose="020B0604020202020204" pitchFamily="34" charset="0"/>
              </a:rPr>
              <a:t>　保護局所管の地方更生保護委員会や保護観察所では，保護観察官が仮釈放，仮退院に関する審理，保護観察，生活環境の調整，更生緊急保護，犯罪予防活動などを実施します。</a:t>
            </a:r>
          </a:p>
          <a:p>
            <a:endParaRPr lang="ja-JP" altLang="en-US" sz="1100" smtClean="0">
              <a:latin typeface="Arial" panose="020B0604020202020204" pitchFamily="34" charset="0"/>
            </a:endParaRPr>
          </a:p>
          <a:p>
            <a:endParaRPr lang="en-US" altLang="ja-JP" sz="1100" smtClean="0">
              <a:latin typeface="Arial" panose="020B0604020202020204" pitchFamily="34" charset="0"/>
            </a:endParaRPr>
          </a:p>
          <a:p>
            <a:endParaRPr lang="ja-JP" altLang="en-US" sz="1100" smtClean="0">
              <a:latin typeface="Arial" panose="020B0604020202020204" pitchFamily="34" charset="0"/>
            </a:endParaRPr>
          </a:p>
        </p:txBody>
      </p:sp>
      <p:sp>
        <p:nvSpPr>
          <p:cNvPr id="12292" name="スライド番号プレースホルダー 3"/>
          <p:cNvSpPr>
            <a:spLocks noGrp="1"/>
          </p:cNvSpPr>
          <p:nvPr>
            <p:ph type="sldNum" sz="quarter" idx="5"/>
          </p:nvPr>
        </p:nvSpPr>
        <p:spPr>
          <a:noFill/>
        </p:spPr>
        <p:txBody>
          <a:bodyPr/>
          <a:lstStyle>
            <a:lvl1pPr eaLnBrk="0" hangingPunct="0">
              <a:defRPr kumimoji="1" sz="4400" b="1" i="1">
                <a:solidFill>
                  <a:schemeClr val="tx1"/>
                </a:solidFill>
                <a:latin typeface="Garamond" panose="02020404030301010803" pitchFamily="18" charset="0"/>
                <a:ea typeface="ＭＳ Ｐゴシック" panose="020B0600070205080204" pitchFamily="50" charset="-128"/>
              </a:defRPr>
            </a:lvl1pPr>
            <a:lvl2pPr marL="742950" indent="-285750" eaLnBrk="0" hangingPunct="0">
              <a:defRPr kumimoji="1" sz="4400" b="1" i="1">
                <a:solidFill>
                  <a:schemeClr val="tx1"/>
                </a:solidFill>
                <a:latin typeface="Garamond" panose="02020404030301010803" pitchFamily="18" charset="0"/>
                <a:ea typeface="ＭＳ Ｐゴシック" panose="020B0600070205080204" pitchFamily="50" charset="-128"/>
              </a:defRPr>
            </a:lvl2pPr>
            <a:lvl3pPr marL="1143000" indent="-228600" eaLnBrk="0" hangingPunct="0">
              <a:defRPr kumimoji="1" sz="4400" b="1" i="1">
                <a:solidFill>
                  <a:schemeClr val="tx1"/>
                </a:solidFill>
                <a:latin typeface="Garamond" panose="02020404030301010803" pitchFamily="18" charset="0"/>
                <a:ea typeface="ＭＳ Ｐゴシック" panose="020B0600070205080204" pitchFamily="50" charset="-128"/>
              </a:defRPr>
            </a:lvl3pPr>
            <a:lvl4pPr marL="1600200" indent="-228600" eaLnBrk="0" hangingPunct="0">
              <a:defRPr kumimoji="1" sz="4400" b="1" i="1">
                <a:solidFill>
                  <a:schemeClr val="tx1"/>
                </a:solidFill>
                <a:latin typeface="Garamond" panose="02020404030301010803" pitchFamily="18" charset="0"/>
                <a:ea typeface="ＭＳ Ｐゴシック" panose="020B0600070205080204" pitchFamily="50" charset="-128"/>
              </a:defRPr>
            </a:lvl4pPr>
            <a:lvl5pPr marL="2057400" indent="-228600" eaLnBrk="0" hangingPunct="0">
              <a:defRPr kumimoji="1" sz="4400" b="1" i="1">
                <a:solidFill>
                  <a:schemeClr val="tx1"/>
                </a:solidFill>
                <a:latin typeface="Garamond" panose="02020404030301010803" pitchFamily="18" charset="0"/>
                <a:ea typeface="ＭＳ Ｐゴシック" panose="020B0600070205080204" pitchFamily="50" charset="-128"/>
              </a:defRPr>
            </a:lvl5pPr>
            <a:lvl6pPr marL="2514600" indent="-228600" eaLnBrk="0" fontAlgn="base" hangingPunct="0">
              <a:spcBef>
                <a:spcPct val="0"/>
              </a:spcBef>
              <a:spcAft>
                <a:spcPct val="0"/>
              </a:spcAft>
              <a:defRPr kumimoji="1" sz="4400" b="1" i="1">
                <a:solidFill>
                  <a:schemeClr val="tx1"/>
                </a:solidFill>
                <a:latin typeface="Garamond" panose="02020404030301010803" pitchFamily="18" charset="0"/>
                <a:ea typeface="ＭＳ Ｐゴシック" panose="020B0600070205080204" pitchFamily="50" charset="-128"/>
              </a:defRPr>
            </a:lvl6pPr>
            <a:lvl7pPr marL="2971800" indent="-228600" eaLnBrk="0" fontAlgn="base" hangingPunct="0">
              <a:spcBef>
                <a:spcPct val="0"/>
              </a:spcBef>
              <a:spcAft>
                <a:spcPct val="0"/>
              </a:spcAft>
              <a:defRPr kumimoji="1" sz="4400" b="1" i="1">
                <a:solidFill>
                  <a:schemeClr val="tx1"/>
                </a:solidFill>
                <a:latin typeface="Garamond" panose="02020404030301010803" pitchFamily="18" charset="0"/>
                <a:ea typeface="ＭＳ Ｐゴシック" panose="020B0600070205080204" pitchFamily="50" charset="-128"/>
              </a:defRPr>
            </a:lvl7pPr>
            <a:lvl8pPr marL="3429000" indent="-228600" eaLnBrk="0" fontAlgn="base" hangingPunct="0">
              <a:spcBef>
                <a:spcPct val="0"/>
              </a:spcBef>
              <a:spcAft>
                <a:spcPct val="0"/>
              </a:spcAft>
              <a:defRPr kumimoji="1" sz="4400" b="1" i="1">
                <a:solidFill>
                  <a:schemeClr val="tx1"/>
                </a:solidFill>
                <a:latin typeface="Garamond" panose="02020404030301010803" pitchFamily="18" charset="0"/>
                <a:ea typeface="ＭＳ Ｐゴシック" panose="020B0600070205080204" pitchFamily="50" charset="-128"/>
              </a:defRPr>
            </a:lvl8pPr>
            <a:lvl9pPr marL="3886200" indent="-228600" eaLnBrk="0" fontAlgn="base" hangingPunct="0">
              <a:spcBef>
                <a:spcPct val="0"/>
              </a:spcBef>
              <a:spcAft>
                <a:spcPct val="0"/>
              </a:spcAft>
              <a:defRPr kumimoji="1" sz="4400" b="1" i="1">
                <a:solidFill>
                  <a:schemeClr val="tx1"/>
                </a:solidFill>
                <a:latin typeface="Garamond" panose="02020404030301010803" pitchFamily="18" charset="0"/>
                <a:ea typeface="ＭＳ Ｐゴシック" panose="020B0600070205080204" pitchFamily="50" charset="-128"/>
              </a:defRPr>
            </a:lvl9pPr>
          </a:lstStyle>
          <a:p>
            <a:pPr eaLnBrk="1" hangingPunct="1"/>
            <a:fld id="{E32B3476-8C8D-4AE7-ABBB-56B4CE81EC9A}" type="slidenum">
              <a:rPr lang="en-US" altLang="ja-JP" sz="1200" b="0" i="0">
                <a:latin typeface="Arial" panose="020B0604020202020204" pitchFamily="34" charset="0"/>
              </a:rPr>
              <a:pPr eaLnBrk="1" hangingPunct="1"/>
              <a:t>4</a:t>
            </a:fld>
            <a:endParaRPr lang="en-US" altLang="ja-JP" sz="1200" b="0" i="0">
              <a:latin typeface="Arial" panose="020B0604020202020204"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スライド イメージ プレースホルダー 1"/>
          <p:cNvSpPr>
            <a:spLocks noGrp="1" noRot="1" noChangeAspect="1" noTextEdit="1"/>
          </p:cNvSpPr>
          <p:nvPr>
            <p:ph type="sldImg"/>
          </p:nvPr>
        </p:nvSpPr>
        <p:spPr>
          <a:ln/>
        </p:spPr>
      </p:sp>
      <p:sp>
        <p:nvSpPr>
          <p:cNvPr id="13315" name="ノート プレースホルダー 2"/>
          <p:cNvSpPr>
            <a:spLocks noGrp="1"/>
          </p:cNvSpPr>
          <p:nvPr>
            <p:ph type="body" idx="1"/>
          </p:nvPr>
        </p:nvSpPr>
        <p:spPr>
          <a:xfrm>
            <a:off x="679450" y="4714875"/>
            <a:ext cx="5438775" cy="4713288"/>
          </a:xfrm>
        </p:spPr>
        <p:txBody>
          <a:bodyPr/>
          <a:lstStyle/>
          <a:p>
            <a:pPr>
              <a:defRPr/>
            </a:pPr>
            <a:r>
              <a:rPr lang="ja-JP" altLang="en-US" sz="1050" dirty="0" smtClean="0"/>
              <a:t>次に，法務省の魅力について御紹介します。</a:t>
            </a:r>
            <a:endParaRPr lang="en-US" altLang="ja-JP" sz="1050" dirty="0" smtClean="0"/>
          </a:p>
          <a:p>
            <a:pPr>
              <a:defRPr/>
            </a:pPr>
            <a:r>
              <a:rPr lang="ja-JP" altLang="en-US" sz="1050" dirty="0" smtClean="0"/>
              <a:t>　まずは，国民の安全・安心を確保する役割を担っていることです。</a:t>
            </a:r>
          </a:p>
          <a:p>
            <a:pPr>
              <a:defRPr/>
            </a:pPr>
            <a:r>
              <a:rPr lang="ja-JP" altLang="en-US" sz="1050" dirty="0" smtClean="0"/>
              <a:t>　法務省は，法秩序を維持し，国民の権利を擁護するため，民法，刑法等の基本法制の立案，登記制度や戸籍・国籍制度の運用，人権擁護活動，罪を犯した者の処罰とその再犯防止・社会復帰支援の取組，外国人の出入国審査，国を当事者とする訴訟の追行など，幅広い分野の多様な業務を担っています。そして，これらの業務はいずれも国民の生活や経済活動の根幹を支えるもので，法務省は，これらの制度を公平・公正に運用することによって，全ての人が安心・安全に暮らせる社会の基盤をつくる重要な役割を担っています。</a:t>
            </a:r>
            <a:endParaRPr lang="en-US" altLang="ja-JP" sz="1050" dirty="0" smtClean="0"/>
          </a:p>
          <a:p>
            <a:pPr>
              <a:defRPr/>
            </a:pPr>
            <a:r>
              <a:rPr lang="ja-JP" altLang="en-US" sz="1050" dirty="0" smtClean="0"/>
              <a:t>　そして，魅力的な先輩職員もたくさんいます。</a:t>
            </a:r>
          </a:p>
          <a:p>
            <a:pPr>
              <a:defRPr/>
            </a:pPr>
            <a:r>
              <a:rPr lang="ja-JP" altLang="en-US" sz="1050" dirty="0" smtClean="0"/>
              <a:t>　法務省の業務は，皆さんが生活していく上で欠かせない様々な分野で人と直接向き合って業務を行っていることから「人による人のための行政」と言われています。</a:t>
            </a:r>
          </a:p>
          <a:p>
            <a:pPr>
              <a:defRPr/>
            </a:pPr>
            <a:r>
              <a:rPr lang="ja-JP" altLang="en-US" sz="1050" dirty="0" smtClean="0"/>
              <a:t>法務省には全国各地に数多くの地方機関が設置されており，５万人を超える職員が現場の第一線で働いています。</a:t>
            </a:r>
          </a:p>
          <a:p>
            <a:pPr>
              <a:defRPr/>
            </a:pPr>
            <a:r>
              <a:rPr lang="ja-JP" altLang="en-US" sz="1050" dirty="0" smtClean="0"/>
              <a:t>「人」と接することを専門とする法務省の職員は，人間味あふれる魅力的な人が多いと思います。人間と本気で向かい合うことで，自分自身も成長する「やりがいのある仕事」であると言えます。</a:t>
            </a:r>
            <a:endParaRPr lang="en-US" altLang="ja-JP" sz="1050" dirty="0" smtClean="0"/>
          </a:p>
          <a:p>
            <a:pPr>
              <a:defRPr/>
            </a:pPr>
            <a:r>
              <a:rPr lang="ja-JP" altLang="en-US" sz="1050" dirty="0" smtClean="0"/>
              <a:t>●最後に，採用について説明します。</a:t>
            </a:r>
          </a:p>
          <a:p>
            <a:pPr>
              <a:defRPr/>
            </a:pPr>
            <a:r>
              <a:rPr lang="ja-JP" altLang="en-US" sz="1050" dirty="0" smtClean="0"/>
              <a:t>　法務省では，平成３１年１２月３１日までに６００人以上の障害者雇用計画を立てています。</a:t>
            </a:r>
          </a:p>
          <a:p>
            <a:pPr>
              <a:defRPr/>
            </a:pPr>
            <a:r>
              <a:rPr lang="ja-JP" altLang="en-US" sz="1050" dirty="0" smtClean="0"/>
              <a:t>　採用は霞が関の法務省においてもありますが，先ほど御紹介した，全国各地の出先機関でも常勤・非常勤職員の採用を検討しています。</a:t>
            </a:r>
          </a:p>
          <a:p>
            <a:pPr>
              <a:defRPr/>
            </a:pPr>
            <a:r>
              <a:rPr lang="ja-JP" altLang="en-US" sz="1050" dirty="0" smtClean="0"/>
              <a:t>　また，業務については，一般的な行政事務に従事していただくことを中心に検討していますが，特徴的なものとしては，設計標準図等の作図作業，発注図面の修正作図作業についての求人や，平成○年，京都で開催されるコングレス（・・・会議）の事務に係る業務などについても求人を検討しています。</a:t>
            </a:r>
          </a:p>
          <a:p>
            <a:pPr>
              <a:defRPr/>
            </a:pPr>
            <a:r>
              <a:rPr lang="ja-JP" altLang="en-US" sz="1050" dirty="0" smtClean="0"/>
              <a:t>　ここまで色々と御紹介して参りました。法務省の業務に少しでも興味がわいたという方は，ぜひお配りしたパンフレットや，法務省のホームページを見てみてください。</a:t>
            </a:r>
            <a:endParaRPr lang="en-US" altLang="ja-JP" sz="1050" dirty="0" smtClean="0"/>
          </a:p>
          <a:p>
            <a:pPr>
              <a:defRPr/>
            </a:pPr>
            <a:endParaRPr lang="en-US" altLang="ja-JP" sz="1050" dirty="0" smtClean="0"/>
          </a:p>
        </p:txBody>
      </p:sp>
      <p:sp>
        <p:nvSpPr>
          <p:cNvPr id="13316" name="スライド番号プレースホルダー 3"/>
          <p:cNvSpPr>
            <a:spLocks noGrp="1"/>
          </p:cNvSpPr>
          <p:nvPr>
            <p:ph type="sldNum" sz="quarter" idx="5"/>
          </p:nvPr>
        </p:nvSpPr>
        <p:spPr>
          <a:noFill/>
        </p:spPr>
        <p:txBody>
          <a:bodyPr/>
          <a:lstStyle>
            <a:lvl1pPr eaLnBrk="0" hangingPunct="0">
              <a:defRPr kumimoji="1" sz="4400" b="1" i="1">
                <a:solidFill>
                  <a:schemeClr val="tx1"/>
                </a:solidFill>
                <a:latin typeface="Garamond" panose="02020404030301010803" pitchFamily="18" charset="0"/>
                <a:ea typeface="ＭＳ Ｐゴシック" panose="020B0600070205080204" pitchFamily="50" charset="-128"/>
              </a:defRPr>
            </a:lvl1pPr>
            <a:lvl2pPr marL="742950" indent="-285750" eaLnBrk="0" hangingPunct="0">
              <a:defRPr kumimoji="1" sz="4400" b="1" i="1">
                <a:solidFill>
                  <a:schemeClr val="tx1"/>
                </a:solidFill>
                <a:latin typeface="Garamond" panose="02020404030301010803" pitchFamily="18" charset="0"/>
                <a:ea typeface="ＭＳ Ｐゴシック" panose="020B0600070205080204" pitchFamily="50" charset="-128"/>
              </a:defRPr>
            </a:lvl2pPr>
            <a:lvl3pPr marL="1143000" indent="-228600" eaLnBrk="0" hangingPunct="0">
              <a:defRPr kumimoji="1" sz="4400" b="1" i="1">
                <a:solidFill>
                  <a:schemeClr val="tx1"/>
                </a:solidFill>
                <a:latin typeface="Garamond" panose="02020404030301010803" pitchFamily="18" charset="0"/>
                <a:ea typeface="ＭＳ Ｐゴシック" panose="020B0600070205080204" pitchFamily="50" charset="-128"/>
              </a:defRPr>
            </a:lvl3pPr>
            <a:lvl4pPr marL="1600200" indent="-228600" eaLnBrk="0" hangingPunct="0">
              <a:defRPr kumimoji="1" sz="4400" b="1" i="1">
                <a:solidFill>
                  <a:schemeClr val="tx1"/>
                </a:solidFill>
                <a:latin typeface="Garamond" panose="02020404030301010803" pitchFamily="18" charset="0"/>
                <a:ea typeface="ＭＳ Ｐゴシック" panose="020B0600070205080204" pitchFamily="50" charset="-128"/>
              </a:defRPr>
            </a:lvl4pPr>
            <a:lvl5pPr marL="2057400" indent="-228600" eaLnBrk="0" hangingPunct="0">
              <a:defRPr kumimoji="1" sz="4400" b="1" i="1">
                <a:solidFill>
                  <a:schemeClr val="tx1"/>
                </a:solidFill>
                <a:latin typeface="Garamond" panose="02020404030301010803" pitchFamily="18" charset="0"/>
                <a:ea typeface="ＭＳ Ｐゴシック" panose="020B0600070205080204" pitchFamily="50" charset="-128"/>
              </a:defRPr>
            </a:lvl5pPr>
            <a:lvl6pPr marL="2514600" indent="-228600" eaLnBrk="0" fontAlgn="base" hangingPunct="0">
              <a:spcBef>
                <a:spcPct val="0"/>
              </a:spcBef>
              <a:spcAft>
                <a:spcPct val="0"/>
              </a:spcAft>
              <a:defRPr kumimoji="1" sz="4400" b="1" i="1">
                <a:solidFill>
                  <a:schemeClr val="tx1"/>
                </a:solidFill>
                <a:latin typeface="Garamond" panose="02020404030301010803" pitchFamily="18" charset="0"/>
                <a:ea typeface="ＭＳ Ｐゴシック" panose="020B0600070205080204" pitchFamily="50" charset="-128"/>
              </a:defRPr>
            </a:lvl6pPr>
            <a:lvl7pPr marL="2971800" indent="-228600" eaLnBrk="0" fontAlgn="base" hangingPunct="0">
              <a:spcBef>
                <a:spcPct val="0"/>
              </a:spcBef>
              <a:spcAft>
                <a:spcPct val="0"/>
              </a:spcAft>
              <a:defRPr kumimoji="1" sz="4400" b="1" i="1">
                <a:solidFill>
                  <a:schemeClr val="tx1"/>
                </a:solidFill>
                <a:latin typeface="Garamond" panose="02020404030301010803" pitchFamily="18" charset="0"/>
                <a:ea typeface="ＭＳ Ｐゴシック" panose="020B0600070205080204" pitchFamily="50" charset="-128"/>
              </a:defRPr>
            </a:lvl7pPr>
            <a:lvl8pPr marL="3429000" indent="-228600" eaLnBrk="0" fontAlgn="base" hangingPunct="0">
              <a:spcBef>
                <a:spcPct val="0"/>
              </a:spcBef>
              <a:spcAft>
                <a:spcPct val="0"/>
              </a:spcAft>
              <a:defRPr kumimoji="1" sz="4400" b="1" i="1">
                <a:solidFill>
                  <a:schemeClr val="tx1"/>
                </a:solidFill>
                <a:latin typeface="Garamond" panose="02020404030301010803" pitchFamily="18" charset="0"/>
                <a:ea typeface="ＭＳ Ｐゴシック" panose="020B0600070205080204" pitchFamily="50" charset="-128"/>
              </a:defRPr>
            </a:lvl8pPr>
            <a:lvl9pPr marL="3886200" indent="-228600" eaLnBrk="0" fontAlgn="base" hangingPunct="0">
              <a:spcBef>
                <a:spcPct val="0"/>
              </a:spcBef>
              <a:spcAft>
                <a:spcPct val="0"/>
              </a:spcAft>
              <a:defRPr kumimoji="1" sz="4400" b="1" i="1">
                <a:solidFill>
                  <a:schemeClr val="tx1"/>
                </a:solidFill>
                <a:latin typeface="Garamond" panose="02020404030301010803" pitchFamily="18" charset="0"/>
                <a:ea typeface="ＭＳ Ｐゴシック" panose="020B0600070205080204" pitchFamily="50" charset="-128"/>
              </a:defRPr>
            </a:lvl9pPr>
          </a:lstStyle>
          <a:p>
            <a:pPr eaLnBrk="1" hangingPunct="1"/>
            <a:fld id="{A6C21F91-19F8-476D-A0E0-21289705BA67}" type="slidenum">
              <a:rPr lang="en-US" altLang="ja-JP" sz="1200" b="0" i="0">
                <a:latin typeface="Arial" panose="020B0604020202020204" pitchFamily="34" charset="0"/>
              </a:rPr>
              <a:pPr eaLnBrk="1" hangingPunct="1"/>
              <a:t>5</a:t>
            </a:fld>
            <a:endParaRPr lang="en-US" altLang="ja-JP" sz="1200" b="0" i="0">
              <a:latin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4" name="Freeform 7"/>
          <p:cNvSpPr>
            <a:spLocks noChangeArrowheads="1"/>
          </p:cNvSpPr>
          <p:nvPr/>
        </p:nvSpPr>
        <p:spPr bwMode="auto">
          <a:xfrm>
            <a:off x="609600" y="1219200"/>
            <a:ext cx="7924800" cy="914400"/>
          </a:xfrm>
          <a:custGeom>
            <a:avLst/>
            <a:gdLst>
              <a:gd name="T0" fmla="*/ 0 w 1000"/>
              <a:gd name="T1" fmla="*/ 2147483647 h 1000"/>
              <a:gd name="T2" fmla="*/ 0 w 1000"/>
              <a:gd name="T3" fmla="*/ 0 h 1000"/>
              <a:gd name="T4" fmla="*/ 2147483647 w 1000"/>
              <a:gd name="T5" fmla="*/ 0 h 1000"/>
              <a:gd name="T6" fmla="*/ 0 60000 65536"/>
              <a:gd name="T7" fmla="*/ 0 60000 65536"/>
              <a:gd name="T8" fmla="*/ 0 60000 65536"/>
            </a:gdLst>
            <a:ahLst/>
            <a:cxnLst>
              <a:cxn ang="T6">
                <a:pos x="T0" y="T1"/>
              </a:cxn>
              <a:cxn ang="T7">
                <a:pos x="T2" y="T3"/>
              </a:cxn>
              <a:cxn ang="T8">
                <a:pos x="T4" y="T5"/>
              </a:cxn>
            </a:cxnLst>
            <a:rect l="0" t="0" r="r" b="b"/>
            <a:pathLst>
              <a:path w="1000" h="1000">
                <a:moveTo>
                  <a:pt x="0" y="1000"/>
                </a:moveTo>
                <a:lnTo>
                  <a:pt x="0" y="0"/>
                </a:lnTo>
                <a:lnTo>
                  <a:pt x="1000" y="0"/>
                </a:lnTo>
              </a:path>
            </a:pathLst>
          </a:custGeom>
          <a:noFill/>
          <a:ln w="25400" cap="flat" cmpd="sng">
            <a:solidFill>
              <a:schemeClr val="accent1"/>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ja-JP" altLang="en-US"/>
          </a:p>
        </p:txBody>
      </p:sp>
      <p:sp>
        <p:nvSpPr>
          <p:cNvPr id="5" name="Line 8"/>
          <p:cNvSpPr>
            <a:spLocks noChangeShapeType="1"/>
          </p:cNvSpPr>
          <p:nvPr/>
        </p:nvSpPr>
        <p:spPr bwMode="auto">
          <a:xfrm>
            <a:off x="1981200" y="3962400"/>
            <a:ext cx="6511925" cy="0"/>
          </a:xfrm>
          <a:prstGeom prst="line">
            <a:avLst/>
          </a:prstGeom>
          <a:noFill/>
          <a:ln w="19050">
            <a:solidFill>
              <a:schemeClr val="accent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60418" name="Rectangle 2"/>
          <p:cNvSpPr>
            <a:spLocks noGrp="1" noChangeArrowheads="1"/>
          </p:cNvSpPr>
          <p:nvPr>
            <p:ph type="ctrTitle"/>
          </p:nvPr>
        </p:nvSpPr>
        <p:spPr>
          <a:xfrm>
            <a:off x="914400" y="1524000"/>
            <a:ext cx="7623175" cy="1752600"/>
          </a:xfrm>
        </p:spPr>
        <p:txBody>
          <a:bodyPr/>
          <a:lstStyle>
            <a:lvl1pPr>
              <a:defRPr sz="5000"/>
            </a:lvl1pPr>
          </a:lstStyle>
          <a:p>
            <a:pPr lvl="0"/>
            <a:r>
              <a:rPr lang="ja-JP" altLang="en-US" noProof="0" smtClean="0"/>
              <a:t>マスタ タイトルの書式設定</a:t>
            </a:r>
          </a:p>
        </p:txBody>
      </p:sp>
      <p:sp>
        <p:nvSpPr>
          <p:cNvPr id="60419" name="Rectangle 3"/>
          <p:cNvSpPr>
            <a:spLocks noGrp="1" noChangeArrowheads="1"/>
          </p:cNvSpPr>
          <p:nvPr>
            <p:ph type="subTitle" idx="1"/>
          </p:nvPr>
        </p:nvSpPr>
        <p:spPr>
          <a:xfrm>
            <a:off x="1981200" y="3962400"/>
            <a:ext cx="6553200" cy="1752600"/>
          </a:xfrm>
        </p:spPr>
        <p:txBody>
          <a:bodyPr/>
          <a:lstStyle>
            <a:lvl1pPr marL="0" indent="0">
              <a:buFont typeface="Wingdings" pitchFamily="2" charset="2"/>
              <a:buNone/>
              <a:defRPr sz="2800"/>
            </a:lvl1pPr>
          </a:lstStyle>
          <a:p>
            <a:pPr lvl="0"/>
            <a:r>
              <a:rPr lang="ja-JP" altLang="en-US" noProof="0" smtClean="0"/>
              <a:t>マスタ サブタイトルの書式設定</a:t>
            </a:r>
          </a:p>
        </p:txBody>
      </p:sp>
      <p:sp>
        <p:nvSpPr>
          <p:cNvPr id="6" name="Rectangle 4"/>
          <p:cNvSpPr>
            <a:spLocks noGrp="1" noChangeArrowheads="1"/>
          </p:cNvSpPr>
          <p:nvPr>
            <p:ph type="dt" sz="half" idx="10"/>
          </p:nvPr>
        </p:nvSpPr>
        <p:spPr/>
        <p:txBody>
          <a:bodyPr/>
          <a:lstStyle>
            <a:lvl1pPr>
              <a:defRPr/>
            </a:lvl1pPr>
          </a:lstStyle>
          <a:p>
            <a:pPr>
              <a:defRPr/>
            </a:pPr>
            <a:endParaRPr lang="en-US" altLang="ja-JP"/>
          </a:p>
        </p:txBody>
      </p:sp>
      <p:sp>
        <p:nvSpPr>
          <p:cNvPr id="7" name="Rectangle 5"/>
          <p:cNvSpPr>
            <a:spLocks noGrp="1" noChangeArrowheads="1"/>
          </p:cNvSpPr>
          <p:nvPr>
            <p:ph type="ftr" sz="quarter" idx="11"/>
          </p:nvPr>
        </p:nvSpPr>
        <p:spPr>
          <a:xfrm>
            <a:off x="3124200" y="6243638"/>
            <a:ext cx="2895600" cy="457200"/>
          </a:xfrm>
        </p:spPr>
        <p:txBody>
          <a:bodyPr/>
          <a:lstStyle>
            <a:lvl1pPr>
              <a:defRPr/>
            </a:lvl1pPr>
          </a:lstStyle>
          <a:p>
            <a:pPr>
              <a:defRPr/>
            </a:pPr>
            <a:r>
              <a:rPr lang="ja-JP" altLang="en-US"/>
              <a:t>立教大学「国家公務員ガイダンス」資料</a:t>
            </a:r>
            <a:endParaRPr lang="en-US" altLang="ja-JP"/>
          </a:p>
        </p:txBody>
      </p:sp>
      <p:sp>
        <p:nvSpPr>
          <p:cNvPr id="8" name="Rectangle 6"/>
          <p:cNvSpPr>
            <a:spLocks noGrp="1" noChangeArrowheads="1"/>
          </p:cNvSpPr>
          <p:nvPr>
            <p:ph type="sldNum" sz="quarter" idx="12"/>
          </p:nvPr>
        </p:nvSpPr>
        <p:spPr/>
        <p:txBody>
          <a:bodyPr/>
          <a:lstStyle>
            <a:lvl1pPr>
              <a:defRPr/>
            </a:lvl1pPr>
          </a:lstStyle>
          <a:p>
            <a:fld id="{EAD4501B-5243-4FF3-AA83-13BE36D1D605}" type="slidenum">
              <a:rPr lang="en-US" altLang="ja-JP"/>
              <a:pPr/>
              <a:t>‹#›</a:t>
            </a:fld>
            <a:endParaRPr lang="en-US" altLang="ja-JP"/>
          </a:p>
        </p:txBody>
      </p:sp>
    </p:spTree>
    <p:extLst>
      <p:ext uri="{BB962C8B-B14F-4D97-AF65-F5344CB8AC3E}">
        <p14:creationId xmlns:p14="http://schemas.microsoft.com/office/powerpoint/2010/main" val="73893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r>
              <a:rPr lang="ja-JP" altLang="en-US"/>
              <a:t>立教大学「国家公務員ガイダンス」資料</a:t>
            </a:r>
            <a:endParaRPr lang="en-US" altLang="ja-JP"/>
          </a:p>
        </p:txBody>
      </p:sp>
      <p:sp>
        <p:nvSpPr>
          <p:cNvPr id="6" name="Rectangle 6"/>
          <p:cNvSpPr>
            <a:spLocks noGrp="1" noChangeArrowheads="1"/>
          </p:cNvSpPr>
          <p:nvPr>
            <p:ph type="sldNum" sz="quarter" idx="12"/>
          </p:nvPr>
        </p:nvSpPr>
        <p:spPr>
          <a:ln/>
        </p:spPr>
        <p:txBody>
          <a:bodyPr/>
          <a:lstStyle>
            <a:lvl1pPr>
              <a:defRPr/>
            </a:lvl1pPr>
          </a:lstStyle>
          <a:p>
            <a:fld id="{D5AC99B2-54FC-485D-80C3-09D7B0C60F1F}" type="slidenum">
              <a:rPr lang="en-US" altLang="ja-JP"/>
              <a:pPr/>
              <a:t>‹#›</a:t>
            </a:fld>
            <a:endParaRPr lang="en-US" altLang="ja-JP"/>
          </a:p>
        </p:txBody>
      </p:sp>
    </p:spTree>
    <p:extLst>
      <p:ext uri="{BB962C8B-B14F-4D97-AF65-F5344CB8AC3E}">
        <p14:creationId xmlns:p14="http://schemas.microsoft.com/office/powerpoint/2010/main" val="24533304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7813"/>
            <a:ext cx="2057400" cy="5672137"/>
          </a:xfrm>
        </p:spPr>
        <p:txBody>
          <a:bodyPr vert="eaVert"/>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a:xfrm>
            <a:off x="457200" y="277813"/>
            <a:ext cx="6019800" cy="5672137"/>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r>
              <a:rPr lang="ja-JP" altLang="en-US"/>
              <a:t>立教大学「国家公務員ガイダンス」資料</a:t>
            </a:r>
            <a:endParaRPr lang="en-US" altLang="ja-JP"/>
          </a:p>
        </p:txBody>
      </p:sp>
      <p:sp>
        <p:nvSpPr>
          <p:cNvPr id="6" name="Rectangle 6"/>
          <p:cNvSpPr>
            <a:spLocks noGrp="1" noChangeArrowheads="1"/>
          </p:cNvSpPr>
          <p:nvPr>
            <p:ph type="sldNum" sz="quarter" idx="12"/>
          </p:nvPr>
        </p:nvSpPr>
        <p:spPr>
          <a:ln/>
        </p:spPr>
        <p:txBody>
          <a:bodyPr/>
          <a:lstStyle>
            <a:lvl1pPr>
              <a:defRPr/>
            </a:lvl1pPr>
          </a:lstStyle>
          <a:p>
            <a:fld id="{19545A8B-6BC1-4D9F-AA77-4D7C3A929B81}" type="slidenum">
              <a:rPr lang="en-US" altLang="ja-JP"/>
              <a:pPr/>
              <a:t>‹#›</a:t>
            </a:fld>
            <a:endParaRPr lang="en-US" altLang="ja-JP"/>
          </a:p>
        </p:txBody>
      </p:sp>
    </p:spTree>
    <p:extLst>
      <p:ext uri="{BB962C8B-B14F-4D97-AF65-F5344CB8AC3E}">
        <p14:creationId xmlns:p14="http://schemas.microsoft.com/office/powerpoint/2010/main" val="41511789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タイトルと表">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7813"/>
            <a:ext cx="8229600" cy="1139825"/>
          </a:xfrm>
        </p:spPr>
        <p:txBody>
          <a:bodyPr/>
          <a:lstStyle/>
          <a:p>
            <a:r>
              <a:rPr lang="ja-JP" altLang="en-US" smtClean="0"/>
              <a:t>マスター タイトルの書式設定</a:t>
            </a:r>
            <a:endParaRPr lang="ja-JP" altLang="en-US"/>
          </a:p>
        </p:txBody>
      </p:sp>
      <p:sp>
        <p:nvSpPr>
          <p:cNvPr id="3" name="表プレースホルダー 2"/>
          <p:cNvSpPr>
            <a:spLocks noGrp="1"/>
          </p:cNvSpPr>
          <p:nvPr>
            <p:ph type="tbl" idx="1"/>
          </p:nvPr>
        </p:nvSpPr>
        <p:spPr>
          <a:xfrm>
            <a:off x="457200" y="1600200"/>
            <a:ext cx="8229600" cy="4349750"/>
          </a:xfrm>
        </p:spPr>
        <p:txBody>
          <a:bodyPr/>
          <a:lstStyle/>
          <a:p>
            <a:pPr lvl="0"/>
            <a:endParaRPr lang="ja-JP" altLang="en-US"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r>
              <a:rPr lang="ja-JP" altLang="en-US"/>
              <a:t>立教大学「国家公務員ガイダンス」資料</a:t>
            </a:r>
            <a:endParaRPr lang="en-US" altLang="ja-JP"/>
          </a:p>
        </p:txBody>
      </p:sp>
      <p:sp>
        <p:nvSpPr>
          <p:cNvPr id="6" name="Rectangle 6"/>
          <p:cNvSpPr>
            <a:spLocks noGrp="1" noChangeArrowheads="1"/>
          </p:cNvSpPr>
          <p:nvPr>
            <p:ph type="sldNum" sz="quarter" idx="12"/>
          </p:nvPr>
        </p:nvSpPr>
        <p:spPr>
          <a:ln/>
        </p:spPr>
        <p:txBody>
          <a:bodyPr/>
          <a:lstStyle>
            <a:lvl1pPr>
              <a:defRPr/>
            </a:lvl1pPr>
          </a:lstStyle>
          <a:p>
            <a:fld id="{73F6C408-A0EF-4DF0-95C3-7A37B1F71A50}" type="slidenum">
              <a:rPr lang="en-US" altLang="ja-JP"/>
              <a:pPr/>
              <a:t>‹#›</a:t>
            </a:fld>
            <a:endParaRPr lang="en-US" altLang="ja-JP"/>
          </a:p>
        </p:txBody>
      </p:sp>
    </p:spTree>
    <p:extLst>
      <p:ext uri="{BB962C8B-B14F-4D97-AF65-F5344CB8AC3E}">
        <p14:creationId xmlns:p14="http://schemas.microsoft.com/office/powerpoint/2010/main" val="421008941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TwoObj" preserve="1">
  <p:cSld name="タイトル、テキスト、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7813"/>
            <a:ext cx="8229600" cy="1139825"/>
          </a:xfrm>
        </p:spPr>
        <p:txBody>
          <a:bodyPr/>
          <a:lstStyle/>
          <a:p>
            <a:r>
              <a:rPr lang="ja-JP" altLang="en-US" smtClean="0"/>
              <a:t>マスター タイトルの書式設定</a:t>
            </a:r>
            <a:endParaRPr lang="ja-JP" altLang="en-US"/>
          </a:p>
        </p:txBody>
      </p:sp>
      <p:sp>
        <p:nvSpPr>
          <p:cNvPr id="3" name="テキスト プレースホルダー 2"/>
          <p:cNvSpPr>
            <a:spLocks noGrp="1"/>
          </p:cNvSpPr>
          <p:nvPr>
            <p:ph type="body" sz="half" idx="1"/>
          </p:nvPr>
        </p:nvSpPr>
        <p:spPr>
          <a:xfrm>
            <a:off x="457200" y="1600200"/>
            <a:ext cx="4038600" cy="4349750"/>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ー 3"/>
          <p:cNvSpPr>
            <a:spLocks noGrp="1"/>
          </p:cNvSpPr>
          <p:nvPr>
            <p:ph sz="quarter" idx="2"/>
          </p:nvPr>
        </p:nvSpPr>
        <p:spPr>
          <a:xfrm>
            <a:off x="4648200" y="1600200"/>
            <a:ext cx="4038600" cy="2098675"/>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コンテンツ プレースホルダー 4"/>
          <p:cNvSpPr>
            <a:spLocks noGrp="1"/>
          </p:cNvSpPr>
          <p:nvPr>
            <p:ph sz="quarter" idx="3"/>
          </p:nvPr>
        </p:nvSpPr>
        <p:spPr>
          <a:xfrm>
            <a:off x="4648200" y="3851275"/>
            <a:ext cx="4038600" cy="2098675"/>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6"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7" name="Rectangle 5"/>
          <p:cNvSpPr>
            <a:spLocks noGrp="1" noChangeArrowheads="1"/>
          </p:cNvSpPr>
          <p:nvPr>
            <p:ph type="ftr" sz="quarter" idx="11"/>
          </p:nvPr>
        </p:nvSpPr>
        <p:spPr>
          <a:ln/>
        </p:spPr>
        <p:txBody>
          <a:bodyPr/>
          <a:lstStyle>
            <a:lvl1pPr>
              <a:defRPr/>
            </a:lvl1pPr>
          </a:lstStyle>
          <a:p>
            <a:pPr>
              <a:defRPr/>
            </a:pPr>
            <a:r>
              <a:rPr lang="ja-JP" altLang="en-US"/>
              <a:t>立教大学「国家公務員ガイダンス」資料</a:t>
            </a:r>
            <a:endParaRPr lang="en-US" altLang="ja-JP"/>
          </a:p>
        </p:txBody>
      </p:sp>
      <p:sp>
        <p:nvSpPr>
          <p:cNvPr id="8" name="Rectangle 6"/>
          <p:cNvSpPr>
            <a:spLocks noGrp="1" noChangeArrowheads="1"/>
          </p:cNvSpPr>
          <p:nvPr>
            <p:ph type="sldNum" sz="quarter" idx="12"/>
          </p:nvPr>
        </p:nvSpPr>
        <p:spPr>
          <a:ln/>
        </p:spPr>
        <p:txBody>
          <a:bodyPr/>
          <a:lstStyle>
            <a:lvl1pPr>
              <a:defRPr/>
            </a:lvl1pPr>
          </a:lstStyle>
          <a:p>
            <a:fld id="{C4E07BE6-3803-460C-AC58-6F91AEB2298C}" type="slidenum">
              <a:rPr lang="en-US" altLang="ja-JP"/>
              <a:pPr/>
              <a:t>‹#›</a:t>
            </a:fld>
            <a:endParaRPr lang="en-US" altLang="ja-JP"/>
          </a:p>
        </p:txBody>
      </p:sp>
    </p:spTree>
    <p:extLst>
      <p:ext uri="{BB962C8B-B14F-4D97-AF65-F5344CB8AC3E}">
        <p14:creationId xmlns:p14="http://schemas.microsoft.com/office/powerpoint/2010/main" val="39079167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r>
              <a:rPr lang="ja-JP" altLang="en-US"/>
              <a:t>立教大学「国家公務員ガイダンス」資料</a:t>
            </a:r>
            <a:endParaRPr lang="en-US" altLang="ja-JP"/>
          </a:p>
        </p:txBody>
      </p:sp>
      <p:sp>
        <p:nvSpPr>
          <p:cNvPr id="6" name="Rectangle 6"/>
          <p:cNvSpPr>
            <a:spLocks noGrp="1" noChangeArrowheads="1"/>
          </p:cNvSpPr>
          <p:nvPr>
            <p:ph type="sldNum" sz="quarter" idx="12"/>
          </p:nvPr>
        </p:nvSpPr>
        <p:spPr>
          <a:ln/>
        </p:spPr>
        <p:txBody>
          <a:bodyPr/>
          <a:lstStyle>
            <a:lvl1pPr>
              <a:defRPr/>
            </a:lvl1pPr>
          </a:lstStyle>
          <a:p>
            <a:fld id="{7137D5B7-137B-4CFB-AF05-DBF60E847E5A}" type="slidenum">
              <a:rPr lang="en-US" altLang="ja-JP"/>
              <a:pPr/>
              <a:t>‹#›</a:t>
            </a:fld>
            <a:endParaRPr lang="en-US" altLang="ja-JP"/>
          </a:p>
        </p:txBody>
      </p:sp>
    </p:spTree>
    <p:extLst>
      <p:ext uri="{BB962C8B-B14F-4D97-AF65-F5344CB8AC3E}">
        <p14:creationId xmlns:p14="http://schemas.microsoft.com/office/powerpoint/2010/main" val="1803368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lstStyle>
            <a:lvl1pPr algn="l">
              <a:defRPr sz="4000" b="1" cap="all"/>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マスター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r>
              <a:rPr lang="ja-JP" altLang="en-US"/>
              <a:t>立教大学「国家公務員ガイダンス」資料</a:t>
            </a:r>
            <a:endParaRPr lang="en-US" altLang="ja-JP"/>
          </a:p>
        </p:txBody>
      </p:sp>
      <p:sp>
        <p:nvSpPr>
          <p:cNvPr id="6" name="Rectangle 6"/>
          <p:cNvSpPr>
            <a:spLocks noGrp="1" noChangeArrowheads="1"/>
          </p:cNvSpPr>
          <p:nvPr>
            <p:ph type="sldNum" sz="quarter" idx="12"/>
          </p:nvPr>
        </p:nvSpPr>
        <p:spPr>
          <a:ln/>
        </p:spPr>
        <p:txBody>
          <a:bodyPr/>
          <a:lstStyle>
            <a:lvl1pPr>
              <a:defRPr/>
            </a:lvl1pPr>
          </a:lstStyle>
          <a:p>
            <a:fld id="{F1324702-7999-41AB-A81F-9CDA8FA5F969}" type="slidenum">
              <a:rPr lang="en-US" altLang="ja-JP"/>
              <a:pPr/>
              <a:t>‹#›</a:t>
            </a:fld>
            <a:endParaRPr lang="en-US" altLang="ja-JP"/>
          </a:p>
        </p:txBody>
      </p:sp>
    </p:spTree>
    <p:extLst>
      <p:ext uri="{BB962C8B-B14F-4D97-AF65-F5344CB8AC3E}">
        <p14:creationId xmlns:p14="http://schemas.microsoft.com/office/powerpoint/2010/main" val="12431592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sz="half" idx="1"/>
          </p:nvPr>
        </p:nvSpPr>
        <p:spPr>
          <a:xfrm>
            <a:off x="457200" y="1600200"/>
            <a:ext cx="4038600" cy="43497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ー 3"/>
          <p:cNvSpPr>
            <a:spLocks noGrp="1"/>
          </p:cNvSpPr>
          <p:nvPr>
            <p:ph sz="half" idx="2"/>
          </p:nvPr>
        </p:nvSpPr>
        <p:spPr>
          <a:xfrm>
            <a:off x="4648200" y="1600200"/>
            <a:ext cx="4038600" cy="43497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r>
              <a:rPr lang="ja-JP" altLang="en-US"/>
              <a:t>立教大学「国家公務員ガイダンス」資料</a:t>
            </a:r>
            <a:endParaRPr lang="en-US" altLang="ja-JP"/>
          </a:p>
        </p:txBody>
      </p:sp>
      <p:sp>
        <p:nvSpPr>
          <p:cNvPr id="7" name="Rectangle 6"/>
          <p:cNvSpPr>
            <a:spLocks noGrp="1" noChangeArrowheads="1"/>
          </p:cNvSpPr>
          <p:nvPr>
            <p:ph type="sldNum" sz="quarter" idx="12"/>
          </p:nvPr>
        </p:nvSpPr>
        <p:spPr>
          <a:ln/>
        </p:spPr>
        <p:txBody>
          <a:bodyPr/>
          <a:lstStyle>
            <a:lvl1pPr>
              <a:defRPr/>
            </a:lvl1pPr>
          </a:lstStyle>
          <a:p>
            <a:fld id="{0C444097-C50E-4E0E-B308-475643E96481}" type="slidenum">
              <a:rPr lang="en-US" altLang="ja-JP"/>
              <a:pPr/>
              <a:t>‹#›</a:t>
            </a:fld>
            <a:endParaRPr lang="en-US" altLang="ja-JP"/>
          </a:p>
        </p:txBody>
      </p:sp>
    </p:spTree>
    <p:extLst>
      <p:ext uri="{BB962C8B-B14F-4D97-AF65-F5344CB8AC3E}">
        <p14:creationId xmlns:p14="http://schemas.microsoft.com/office/powerpoint/2010/main" val="38962682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8" name="Rectangle 5"/>
          <p:cNvSpPr>
            <a:spLocks noGrp="1" noChangeArrowheads="1"/>
          </p:cNvSpPr>
          <p:nvPr>
            <p:ph type="ftr" sz="quarter" idx="11"/>
          </p:nvPr>
        </p:nvSpPr>
        <p:spPr>
          <a:ln/>
        </p:spPr>
        <p:txBody>
          <a:bodyPr/>
          <a:lstStyle>
            <a:lvl1pPr>
              <a:defRPr/>
            </a:lvl1pPr>
          </a:lstStyle>
          <a:p>
            <a:pPr>
              <a:defRPr/>
            </a:pPr>
            <a:r>
              <a:rPr lang="ja-JP" altLang="en-US"/>
              <a:t>立教大学「国家公務員ガイダンス」資料</a:t>
            </a:r>
            <a:endParaRPr lang="en-US" altLang="ja-JP"/>
          </a:p>
        </p:txBody>
      </p:sp>
      <p:sp>
        <p:nvSpPr>
          <p:cNvPr id="9" name="Rectangle 6"/>
          <p:cNvSpPr>
            <a:spLocks noGrp="1" noChangeArrowheads="1"/>
          </p:cNvSpPr>
          <p:nvPr>
            <p:ph type="sldNum" sz="quarter" idx="12"/>
          </p:nvPr>
        </p:nvSpPr>
        <p:spPr>
          <a:ln/>
        </p:spPr>
        <p:txBody>
          <a:bodyPr/>
          <a:lstStyle>
            <a:lvl1pPr>
              <a:defRPr/>
            </a:lvl1pPr>
          </a:lstStyle>
          <a:p>
            <a:fld id="{0B68E3E9-41DD-4E0A-A207-B806C9BD874C}" type="slidenum">
              <a:rPr lang="en-US" altLang="ja-JP"/>
              <a:pPr/>
              <a:t>‹#›</a:t>
            </a:fld>
            <a:endParaRPr lang="en-US" altLang="ja-JP"/>
          </a:p>
        </p:txBody>
      </p:sp>
    </p:spTree>
    <p:extLst>
      <p:ext uri="{BB962C8B-B14F-4D97-AF65-F5344CB8AC3E}">
        <p14:creationId xmlns:p14="http://schemas.microsoft.com/office/powerpoint/2010/main" val="36217130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4" name="Rectangle 5"/>
          <p:cNvSpPr>
            <a:spLocks noGrp="1" noChangeArrowheads="1"/>
          </p:cNvSpPr>
          <p:nvPr>
            <p:ph type="ftr" sz="quarter" idx="11"/>
          </p:nvPr>
        </p:nvSpPr>
        <p:spPr>
          <a:ln/>
        </p:spPr>
        <p:txBody>
          <a:bodyPr/>
          <a:lstStyle>
            <a:lvl1pPr>
              <a:defRPr/>
            </a:lvl1pPr>
          </a:lstStyle>
          <a:p>
            <a:pPr>
              <a:defRPr/>
            </a:pPr>
            <a:r>
              <a:rPr lang="ja-JP" altLang="en-US"/>
              <a:t>立教大学「国家公務員ガイダンス」資料</a:t>
            </a:r>
            <a:endParaRPr lang="en-US" altLang="ja-JP"/>
          </a:p>
        </p:txBody>
      </p:sp>
      <p:sp>
        <p:nvSpPr>
          <p:cNvPr id="5" name="Rectangle 6"/>
          <p:cNvSpPr>
            <a:spLocks noGrp="1" noChangeArrowheads="1"/>
          </p:cNvSpPr>
          <p:nvPr>
            <p:ph type="sldNum" sz="quarter" idx="12"/>
          </p:nvPr>
        </p:nvSpPr>
        <p:spPr>
          <a:ln/>
        </p:spPr>
        <p:txBody>
          <a:bodyPr/>
          <a:lstStyle>
            <a:lvl1pPr>
              <a:defRPr/>
            </a:lvl1pPr>
          </a:lstStyle>
          <a:p>
            <a:fld id="{57E8B669-FDFA-423A-84F0-3BD7A3D26200}" type="slidenum">
              <a:rPr lang="en-US" altLang="ja-JP"/>
              <a:pPr/>
              <a:t>‹#›</a:t>
            </a:fld>
            <a:endParaRPr lang="en-US" altLang="ja-JP"/>
          </a:p>
        </p:txBody>
      </p:sp>
    </p:spTree>
    <p:extLst>
      <p:ext uri="{BB962C8B-B14F-4D97-AF65-F5344CB8AC3E}">
        <p14:creationId xmlns:p14="http://schemas.microsoft.com/office/powerpoint/2010/main" val="42555179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3" name="Rectangle 5"/>
          <p:cNvSpPr>
            <a:spLocks noGrp="1" noChangeArrowheads="1"/>
          </p:cNvSpPr>
          <p:nvPr>
            <p:ph type="ftr" sz="quarter" idx="11"/>
          </p:nvPr>
        </p:nvSpPr>
        <p:spPr>
          <a:ln/>
        </p:spPr>
        <p:txBody>
          <a:bodyPr/>
          <a:lstStyle>
            <a:lvl1pPr>
              <a:defRPr/>
            </a:lvl1pPr>
          </a:lstStyle>
          <a:p>
            <a:pPr>
              <a:defRPr/>
            </a:pPr>
            <a:r>
              <a:rPr lang="ja-JP" altLang="en-US"/>
              <a:t>立教大学「国家公務員ガイダンス」資料</a:t>
            </a:r>
            <a:endParaRPr lang="en-US" altLang="ja-JP"/>
          </a:p>
        </p:txBody>
      </p:sp>
      <p:sp>
        <p:nvSpPr>
          <p:cNvPr id="4" name="Rectangle 6"/>
          <p:cNvSpPr>
            <a:spLocks noGrp="1" noChangeArrowheads="1"/>
          </p:cNvSpPr>
          <p:nvPr>
            <p:ph type="sldNum" sz="quarter" idx="12"/>
          </p:nvPr>
        </p:nvSpPr>
        <p:spPr>
          <a:ln/>
        </p:spPr>
        <p:txBody>
          <a:bodyPr/>
          <a:lstStyle>
            <a:lvl1pPr>
              <a:defRPr/>
            </a:lvl1pPr>
          </a:lstStyle>
          <a:p>
            <a:fld id="{8443EB31-8C81-445D-817D-E6CAAAB18BB4}" type="slidenum">
              <a:rPr lang="en-US" altLang="ja-JP"/>
              <a:pPr/>
              <a:t>‹#›</a:t>
            </a:fld>
            <a:endParaRPr lang="en-US" altLang="ja-JP"/>
          </a:p>
        </p:txBody>
      </p:sp>
    </p:spTree>
    <p:extLst>
      <p:ext uri="{BB962C8B-B14F-4D97-AF65-F5344CB8AC3E}">
        <p14:creationId xmlns:p14="http://schemas.microsoft.com/office/powerpoint/2010/main" val="31747159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r>
              <a:rPr lang="ja-JP" altLang="en-US"/>
              <a:t>立教大学「国家公務員ガイダンス」資料</a:t>
            </a:r>
            <a:endParaRPr lang="en-US" altLang="ja-JP"/>
          </a:p>
        </p:txBody>
      </p:sp>
      <p:sp>
        <p:nvSpPr>
          <p:cNvPr id="7" name="Rectangle 6"/>
          <p:cNvSpPr>
            <a:spLocks noGrp="1" noChangeArrowheads="1"/>
          </p:cNvSpPr>
          <p:nvPr>
            <p:ph type="sldNum" sz="quarter" idx="12"/>
          </p:nvPr>
        </p:nvSpPr>
        <p:spPr>
          <a:ln/>
        </p:spPr>
        <p:txBody>
          <a:bodyPr/>
          <a:lstStyle>
            <a:lvl1pPr>
              <a:defRPr/>
            </a:lvl1pPr>
          </a:lstStyle>
          <a:p>
            <a:fld id="{02866156-42F1-4601-8F93-A2F7656674A6}" type="slidenum">
              <a:rPr lang="en-US" altLang="ja-JP"/>
              <a:pPr/>
              <a:t>‹#›</a:t>
            </a:fld>
            <a:endParaRPr lang="en-US" altLang="ja-JP"/>
          </a:p>
        </p:txBody>
      </p:sp>
    </p:spTree>
    <p:extLst>
      <p:ext uri="{BB962C8B-B14F-4D97-AF65-F5344CB8AC3E}">
        <p14:creationId xmlns:p14="http://schemas.microsoft.com/office/powerpoint/2010/main" val="12257461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マスター タイトルの書式設定</a:t>
            </a:r>
            <a:endParaRPr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smtClean="0"/>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r>
              <a:rPr lang="ja-JP" altLang="en-US"/>
              <a:t>立教大学「国家公務員ガイダンス」資料</a:t>
            </a:r>
            <a:endParaRPr lang="en-US" altLang="ja-JP"/>
          </a:p>
        </p:txBody>
      </p:sp>
      <p:sp>
        <p:nvSpPr>
          <p:cNvPr id="7" name="Rectangle 6"/>
          <p:cNvSpPr>
            <a:spLocks noGrp="1" noChangeArrowheads="1"/>
          </p:cNvSpPr>
          <p:nvPr>
            <p:ph type="sldNum" sz="quarter" idx="12"/>
          </p:nvPr>
        </p:nvSpPr>
        <p:spPr>
          <a:ln/>
        </p:spPr>
        <p:txBody>
          <a:bodyPr/>
          <a:lstStyle>
            <a:lvl1pPr>
              <a:defRPr/>
            </a:lvl1pPr>
          </a:lstStyle>
          <a:p>
            <a:fld id="{0D8C3615-E51C-4AAE-A2E0-39584471B82D}" type="slidenum">
              <a:rPr lang="en-US" altLang="ja-JP"/>
              <a:pPr/>
              <a:t>‹#›</a:t>
            </a:fld>
            <a:endParaRPr lang="en-US" altLang="ja-JP"/>
          </a:p>
        </p:txBody>
      </p:sp>
    </p:spTree>
    <p:extLst>
      <p:ext uri="{BB962C8B-B14F-4D97-AF65-F5344CB8AC3E}">
        <p14:creationId xmlns:p14="http://schemas.microsoft.com/office/powerpoint/2010/main" val="19886628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7813"/>
            <a:ext cx="8229600" cy="1139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smtClean="0"/>
              <a:t>マスタ タイトルの書式設定</a:t>
            </a:r>
          </a:p>
        </p:txBody>
      </p:sp>
      <p:sp>
        <p:nvSpPr>
          <p:cNvPr id="1027" name="Rectangle 3"/>
          <p:cNvSpPr>
            <a:spLocks noGrp="1" noChangeArrowheads="1"/>
          </p:cNvSpPr>
          <p:nvPr>
            <p:ph type="body" idx="1"/>
          </p:nvPr>
        </p:nvSpPr>
        <p:spPr bwMode="auto">
          <a:xfrm>
            <a:off x="457200" y="1600200"/>
            <a:ext cx="8229600" cy="4349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59396" name="Rectangle 4"/>
          <p:cNvSpPr>
            <a:spLocks noGrp="1" noChangeArrowheads="1"/>
          </p:cNvSpPr>
          <p:nvPr>
            <p:ph type="dt" sz="half" idx="2"/>
          </p:nvPr>
        </p:nvSpPr>
        <p:spPr bwMode="auto">
          <a:xfrm>
            <a:off x="457200" y="6243638"/>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kumimoji="0" sz="1200" b="0" i="0"/>
            </a:lvl1pPr>
          </a:lstStyle>
          <a:p>
            <a:pPr>
              <a:defRPr/>
            </a:pPr>
            <a:endParaRPr lang="en-US" altLang="ja-JP"/>
          </a:p>
        </p:txBody>
      </p:sp>
      <p:sp>
        <p:nvSpPr>
          <p:cNvPr id="59397" name="Rectangle 5"/>
          <p:cNvSpPr>
            <a:spLocks noGrp="1" noChangeArrowheads="1"/>
          </p:cNvSpPr>
          <p:nvPr>
            <p:ph type="ftr" sz="quarter" idx="3"/>
          </p:nvPr>
        </p:nvSpPr>
        <p:spPr bwMode="auto">
          <a:xfrm>
            <a:off x="4140200" y="6545263"/>
            <a:ext cx="4543425" cy="3127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ctr">
              <a:defRPr kumimoji="0" sz="1200" b="0" i="0"/>
            </a:lvl1pPr>
          </a:lstStyle>
          <a:p>
            <a:pPr>
              <a:defRPr/>
            </a:pPr>
            <a:r>
              <a:rPr lang="ja-JP" altLang="en-US"/>
              <a:t>立教大学「国家公務員ガイダンス」資料</a:t>
            </a:r>
            <a:endParaRPr lang="en-US" altLang="ja-JP"/>
          </a:p>
        </p:txBody>
      </p:sp>
      <p:sp>
        <p:nvSpPr>
          <p:cNvPr id="59398" name="Rectangle 6"/>
          <p:cNvSpPr>
            <a:spLocks noGrp="1" noChangeArrowheads="1"/>
          </p:cNvSpPr>
          <p:nvPr>
            <p:ph type="sldNum" sz="quarter" idx="4"/>
          </p:nvPr>
        </p:nvSpPr>
        <p:spPr bwMode="auto">
          <a:xfrm>
            <a:off x="6553200" y="6243638"/>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kumimoji="0" sz="1200" b="0" i="0"/>
            </a:lvl1pPr>
          </a:lstStyle>
          <a:p>
            <a:fld id="{A78F9AC8-8ADD-4CBB-B91B-B7B363F7D0B9}" type="slidenum">
              <a:rPr lang="en-US" altLang="ja-JP"/>
              <a:pPr/>
              <a:t>‹#›</a:t>
            </a:fld>
            <a:endParaRPr lang="en-US" altLang="ja-JP"/>
          </a:p>
        </p:txBody>
      </p:sp>
      <p:sp>
        <p:nvSpPr>
          <p:cNvPr id="1031" name="Freeform 7"/>
          <p:cNvSpPr>
            <a:spLocks noChangeArrowheads="1"/>
          </p:cNvSpPr>
          <p:nvPr/>
        </p:nvSpPr>
        <p:spPr bwMode="auto">
          <a:xfrm>
            <a:off x="381000" y="228600"/>
            <a:ext cx="8229600" cy="609600"/>
          </a:xfrm>
          <a:custGeom>
            <a:avLst/>
            <a:gdLst>
              <a:gd name="T0" fmla="*/ 0 w 1000"/>
              <a:gd name="T1" fmla="*/ 2147483647 h 1000"/>
              <a:gd name="T2" fmla="*/ 0 w 1000"/>
              <a:gd name="T3" fmla="*/ 0 h 1000"/>
              <a:gd name="T4" fmla="*/ 2147483647 w 1000"/>
              <a:gd name="T5" fmla="*/ 0 h 1000"/>
              <a:gd name="T6" fmla="*/ 0 60000 65536"/>
              <a:gd name="T7" fmla="*/ 0 60000 65536"/>
              <a:gd name="T8" fmla="*/ 0 60000 65536"/>
            </a:gdLst>
            <a:ahLst/>
            <a:cxnLst>
              <a:cxn ang="T6">
                <a:pos x="T0" y="T1"/>
              </a:cxn>
              <a:cxn ang="T7">
                <a:pos x="T2" y="T3"/>
              </a:cxn>
              <a:cxn ang="T8">
                <a:pos x="T4" y="T5"/>
              </a:cxn>
            </a:cxnLst>
            <a:rect l="0" t="0" r="r" b="b"/>
            <a:pathLst>
              <a:path w="1000" h="1000">
                <a:moveTo>
                  <a:pt x="0" y="1000"/>
                </a:moveTo>
                <a:lnTo>
                  <a:pt x="0" y="0"/>
                </a:lnTo>
                <a:lnTo>
                  <a:pt x="1000" y="0"/>
                </a:lnTo>
              </a:path>
            </a:pathLst>
          </a:custGeom>
          <a:noFill/>
          <a:ln w="19050" cap="flat" cmpd="sng">
            <a:solidFill>
              <a:schemeClr val="accent1"/>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ja-JP" altLang="en-US"/>
          </a:p>
        </p:txBody>
      </p:sp>
      <p:sp>
        <p:nvSpPr>
          <p:cNvPr id="1032" name="Line 8"/>
          <p:cNvSpPr>
            <a:spLocks noChangeShapeType="1"/>
          </p:cNvSpPr>
          <p:nvPr/>
        </p:nvSpPr>
        <p:spPr bwMode="auto">
          <a:xfrm>
            <a:off x="468313" y="6524625"/>
            <a:ext cx="8229600" cy="0"/>
          </a:xfrm>
          <a:prstGeom prst="line">
            <a:avLst/>
          </a:prstGeom>
          <a:noFill/>
          <a:ln w="19050">
            <a:solidFill>
              <a:schemeClr val="accent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Tree>
  </p:cSld>
  <p:clrMap bg1="lt1" tx1="dk1" bg2="lt2" tx2="dk2" accent1="accent1" accent2="accent2" accent3="accent3" accent4="accent4" accent5="accent5" accent6="accent6" hlink="hlink" folHlink="folHlink"/>
  <p:sldLayoutIdLst>
    <p:sldLayoutId id="2147484471" r:id="rId1"/>
    <p:sldLayoutId id="2147484459" r:id="rId2"/>
    <p:sldLayoutId id="2147484460" r:id="rId3"/>
    <p:sldLayoutId id="2147484461" r:id="rId4"/>
    <p:sldLayoutId id="2147484462" r:id="rId5"/>
    <p:sldLayoutId id="2147484463" r:id="rId6"/>
    <p:sldLayoutId id="2147484464" r:id="rId7"/>
    <p:sldLayoutId id="2147484465" r:id="rId8"/>
    <p:sldLayoutId id="2147484466" r:id="rId9"/>
    <p:sldLayoutId id="2147484467" r:id="rId10"/>
    <p:sldLayoutId id="2147484468" r:id="rId11"/>
    <p:sldLayoutId id="2147484469" r:id="rId12"/>
    <p:sldLayoutId id="2147484470" r:id="rId13"/>
  </p:sldLayoutIdLst>
  <p:timing>
    <p:tnLst>
      <p:par>
        <p:cTn id="1" dur="indefinite" restart="never" nodeType="tmRoot"/>
      </p:par>
    </p:tnLst>
  </p:timing>
  <p:hf hdr="0" ftr="0" dt="0"/>
  <p:txStyles>
    <p:titleStyle>
      <a:lvl1pPr algn="l" rtl="0" eaLnBrk="0" fontAlgn="base" hangingPunct="0">
        <a:spcBef>
          <a:spcPct val="0"/>
        </a:spcBef>
        <a:spcAft>
          <a:spcPct val="0"/>
        </a:spcAft>
        <a:defRPr kumimoji="1" sz="4200">
          <a:solidFill>
            <a:schemeClr val="tx2"/>
          </a:solidFill>
          <a:latin typeface="+mj-lt"/>
          <a:ea typeface="+mj-ea"/>
          <a:cs typeface="+mj-cs"/>
        </a:defRPr>
      </a:lvl1pPr>
      <a:lvl2pPr algn="l" rtl="0" eaLnBrk="0" fontAlgn="base" hangingPunct="0">
        <a:spcBef>
          <a:spcPct val="0"/>
        </a:spcBef>
        <a:spcAft>
          <a:spcPct val="0"/>
        </a:spcAft>
        <a:defRPr kumimoji="1" sz="4200">
          <a:solidFill>
            <a:schemeClr val="tx2"/>
          </a:solidFill>
          <a:latin typeface="Garamond" pitchFamily="18" charset="0"/>
          <a:ea typeface="ＭＳ Ｐゴシック" pitchFamily="50" charset="-128"/>
        </a:defRPr>
      </a:lvl2pPr>
      <a:lvl3pPr algn="l" rtl="0" eaLnBrk="0" fontAlgn="base" hangingPunct="0">
        <a:spcBef>
          <a:spcPct val="0"/>
        </a:spcBef>
        <a:spcAft>
          <a:spcPct val="0"/>
        </a:spcAft>
        <a:defRPr kumimoji="1" sz="4200">
          <a:solidFill>
            <a:schemeClr val="tx2"/>
          </a:solidFill>
          <a:latin typeface="Garamond" pitchFamily="18" charset="0"/>
          <a:ea typeface="ＭＳ Ｐゴシック" pitchFamily="50" charset="-128"/>
        </a:defRPr>
      </a:lvl3pPr>
      <a:lvl4pPr algn="l" rtl="0" eaLnBrk="0" fontAlgn="base" hangingPunct="0">
        <a:spcBef>
          <a:spcPct val="0"/>
        </a:spcBef>
        <a:spcAft>
          <a:spcPct val="0"/>
        </a:spcAft>
        <a:defRPr kumimoji="1" sz="4200">
          <a:solidFill>
            <a:schemeClr val="tx2"/>
          </a:solidFill>
          <a:latin typeface="Garamond" pitchFamily="18" charset="0"/>
          <a:ea typeface="ＭＳ Ｐゴシック" pitchFamily="50" charset="-128"/>
        </a:defRPr>
      </a:lvl4pPr>
      <a:lvl5pPr algn="l" rtl="0" eaLnBrk="0" fontAlgn="base" hangingPunct="0">
        <a:spcBef>
          <a:spcPct val="0"/>
        </a:spcBef>
        <a:spcAft>
          <a:spcPct val="0"/>
        </a:spcAft>
        <a:defRPr kumimoji="1" sz="4200">
          <a:solidFill>
            <a:schemeClr val="tx2"/>
          </a:solidFill>
          <a:latin typeface="Garamond" pitchFamily="18" charset="0"/>
          <a:ea typeface="ＭＳ Ｐゴシック" pitchFamily="50" charset="-128"/>
        </a:defRPr>
      </a:lvl5pPr>
      <a:lvl6pPr marL="457200" algn="l" rtl="0" fontAlgn="base">
        <a:spcBef>
          <a:spcPct val="0"/>
        </a:spcBef>
        <a:spcAft>
          <a:spcPct val="0"/>
        </a:spcAft>
        <a:defRPr kumimoji="1" sz="4200">
          <a:solidFill>
            <a:schemeClr val="tx2"/>
          </a:solidFill>
          <a:latin typeface="Garamond" pitchFamily="18" charset="0"/>
          <a:ea typeface="ＭＳ Ｐゴシック" pitchFamily="50" charset="-128"/>
        </a:defRPr>
      </a:lvl6pPr>
      <a:lvl7pPr marL="914400" algn="l" rtl="0" fontAlgn="base">
        <a:spcBef>
          <a:spcPct val="0"/>
        </a:spcBef>
        <a:spcAft>
          <a:spcPct val="0"/>
        </a:spcAft>
        <a:defRPr kumimoji="1" sz="4200">
          <a:solidFill>
            <a:schemeClr val="tx2"/>
          </a:solidFill>
          <a:latin typeface="Garamond" pitchFamily="18" charset="0"/>
          <a:ea typeface="ＭＳ Ｐゴシック" pitchFamily="50" charset="-128"/>
        </a:defRPr>
      </a:lvl7pPr>
      <a:lvl8pPr marL="1371600" algn="l" rtl="0" fontAlgn="base">
        <a:spcBef>
          <a:spcPct val="0"/>
        </a:spcBef>
        <a:spcAft>
          <a:spcPct val="0"/>
        </a:spcAft>
        <a:defRPr kumimoji="1" sz="4200">
          <a:solidFill>
            <a:schemeClr val="tx2"/>
          </a:solidFill>
          <a:latin typeface="Garamond" pitchFamily="18" charset="0"/>
          <a:ea typeface="ＭＳ Ｐゴシック" pitchFamily="50" charset="-128"/>
        </a:defRPr>
      </a:lvl8pPr>
      <a:lvl9pPr marL="1828800" algn="l" rtl="0" fontAlgn="base">
        <a:spcBef>
          <a:spcPct val="0"/>
        </a:spcBef>
        <a:spcAft>
          <a:spcPct val="0"/>
        </a:spcAft>
        <a:defRPr kumimoji="1" sz="4200">
          <a:solidFill>
            <a:schemeClr val="tx2"/>
          </a:solidFill>
          <a:latin typeface="Garamond" pitchFamily="18" charset="0"/>
          <a:ea typeface="ＭＳ Ｐゴシック" pitchFamily="50" charset="-128"/>
        </a:defRPr>
      </a:lvl9pPr>
    </p:titleStyle>
    <p:bodyStyle>
      <a:lvl1pPr marL="342900" indent="-342900" algn="l" rtl="0" eaLnBrk="0" fontAlgn="base" hangingPunct="0">
        <a:spcBef>
          <a:spcPct val="20000"/>
        </a:spcBef>
        <a:spcAft>
          <a:spcPct val="0"/>
        </a:spcAft>
        <a:buClr>
          <a:schemeClr val="accent1"/>
        </a:buClr>
        <a:buSzPct val="65000"/>
        <a:buFont typeface="Wingdings" panose="05000000000000000000" pitchFamily="2" charset="2"/>
        <a:buChar char="n"/>
        <a:defRPr kumimoji="1" sz="3000">
          <a:solidFill>
            <a:schemeClr val="tx1"/>
          </a:solidFill>
          <a:latin typeface="+mn-lt"/>
          <a:ea typeface="+mn-ea"/>
          <a:cs typeface="+mn-cs"/>
        </a:defRPr>
      </a:lvl1pPr>
      <a:lvl2pPr marL="669925" indent="-325438" algn="l" rtl="0" eaLnBrk="0" fontAlgn="base" hangingPunct="0">
        <a:spcBef>
          <a:spcPct val="20000"/>
        </a:spcBef>
        <a:spcAft>
          <a:spcPct val="0"/>
        </a:spcAft>
        <a:buClr>
          <a:schemeClr val="accent2"/>
        </a:buClr>
        <a:buSzPct val="60000"/>
        <a:buFont typeface="Wingdings" panose="05000000000000000000" pitchFamily="2" charset="2"/>
        <a:buChar char="q"/>
        <a:defRPr kumimoji="1" sz="2600">
          <a:solidFill>
            <a:schemeClr val="tx1"/>
          </a:solidFill>
          <a:latin typeface="+mn-lt"/>
          <a:ea typeface="+mn-ea"/>
        </a:defRPr>
      </a:lvl2pPr>
      <a:lvl3pPr marL="1022350" indent="-350838" algn="l" rtl="0" eaLnBrk="0" fontAlgn="base" hangingPunct="0">
        <a:spcBef>
          <a:spcPct val="20000"/>
        </a:spcBef>
        <a:spcAft>
          <a:spcPct val="0"/>
        </a:spcAft>
        <a:buClr>
          <a:schemeClr val="accent1"/>
        </a:buClr>
        <a:buSzPct val="65000"/>
        <a:buFont typeface="Wingdings" panose="05000000000000000000" pitchFamily="2" charset="2"/>
        <a:buChar char="n"/>
        <a:defRPr kumimoji="1" sz="2200">
          <a:solidFill>
            <a:schemeClr val="tx1"/>
          </a:solidFill>
          <a:latin typeface="+mn-lt"/>
          <a:ea typeface="+mn-ea"/>
        </a:defRPr>
      </a:lvl3pPr>
      <a:lvl4pPr marL="1339850" indent="-315913" algn="l" rtl="0" eaLnBrk="0" fontAlgn="base" hangingPunct="0">
        <a:spcBef>
          <a:spcPct val="20000"/>
        </a:spcBef>
        <a:spcAft>
          <a:spcPct val="0"/>
        </a:spcAft>
        <a:buClr>
          <a:schemeClr val="accent2"/>
        </a:buClr>
        <a:buSzPct val="70000"/>
        <a:buFont typeface="Wingdings" panose="05000000000000000000" pitchFamily="2" charset="2"/>
        <a:buChar char="q"/>
        <a:defRPr kumimoji="1" sz="2000">
          <a:solidFill>
            <a:schemeClr val="tx1"/>
          </a:solidFill>
          <a:latin typeface="+mn-lt"/>
          <a:ea typeface="+mn-ea"/>
        </a:defRPr>
      </a:lvl4pPr>
      <a:lvl5pPr marL="1681163" indent="-339725" algn="l" rtl="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mn-lt"/>
          <a:ea typeface="+mn-ea"/>
        </a:defRPr>
      </a:lvl5pPr>
      <a:lvl6pPr marL="2138363" indent="-339725" algn="l" rtl="0" fontAlgn="base">
        <a:spcBef>
          <a:spcPct val="20000"/>
        </a:spcBef>
        <a:spcAft>
          <a:spcPct val="0"/>
        </a:spcAft>
        <a:buClr>
          <a:schemeClr val="accent1"/>
        </a:buClr>
        <a:buSzPct val="75000"/>
        <a:buFont typeface="Wingdings" pitchFamily="2" charset="2"/>
        <a:buChar char="§"/>
        <a:defRPr kumimoji="1" sz="2000">
          <a:solidFill>
            <a:schemeClr val="tx1"/>
          </a:solidFill>
          <a:latin typeface="+mn-lt"/>
          <a:ea typeface="+mn-ea"/>
        </a:defRPr>
      </a:lvl6pPr>
      <a:lvl7pPr marL="2595563" indent="-339725" algn="l" rtl="0" fontAlgn="base">
        <a:spcBef>
          <a:spcPct val="20000"/>
        </a:spcBef>
        <a:spcAft>
          <a:spcPct val="0"/>
        </a:spcAft>
        <a:buClr>
          <a:schemeClr val="accent1"/>
        </a:buClr>
        <a:buSzPct val="75000"/>
        <a:buFont typeface="Wingdings" pitchFamily="2" charset="2"/>
        <a:buChar char="§"/>
        <a:defRPr kumimoji="1" sz="2000">
          <a:solidFill>
            <a:schemeClr val="tx1"/>
          </a:solidFill>
          <a:latin typeface="+mn-lt"/>
          <a:ea typeface="+mn-ea"/>
        </a:defRPr>
      </a:lvl7pPr>
      <a:lvl8pPr marL="3052763" indent="-339725" algn="l" rtl="0" fontAlgn="base">
        <a:spcBef>
          <a:spcPct val="20000"/>
        </a:spcBef>
        <a:spcAft>
          <a:spcPct val="0"/>
        </a:spcAft>
        <a:buClr>
          <a:schemeClr val="accent1"/>
        </a:buClr>
        <a:buSzPct val="75000"/>
        <a:buFont typeface="Wingdings" pitchFamily="2" charset="2"/>
        <a:buChar char="§"/>
        <a:defRPr kumimoji="1" sz="2000">
          <a:solidFill>
            <a:schemeClr val="tx1"/>
          </a:solidFill>
          <a:latin typeface="+mn-lt"/>
          <a:ea typeface="+mn-ea"/>
        </a:defRPr>
      </a:lvl8pPr>
      <a:lvl9pPr marL="3509963" indent="-339725" algn="l" rtl="0" fontAlgn="base">
        <a:spcBef>
          <a:spcPct val="20000"/>
        </a:spcBef>
        <a:spcAft>
          <a:spcPct val="0"/>
        </a:spcAft>
        <a:buClr>
          <a:schemeClr val="accent1"/>
        </a:buClr>
        <a:buSzPct val="75000"/>
        <a:buFont typeface="Wingdings" pitchFamily="2" charset="2"/>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xml"/><Relationship Id="rId1" Type="http://schemas.openxmlformats.org/officeDocument/2006/relationships/slideLayout" Target="../slideLayouts/slideLayout13.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2.jpeg"/></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7" Type="http://schemas.openxmlformats.org/officeDocument/2006/relationships/image" Target="../media/image6.emf"/><Relationship Id="rId2" Type="http://schemas.openxmlformats.org/officeDocument/2006/relationships/slideLayout" Target="../slideLayouts/slideLayout13.xml"/><Relationship Id="rId1" Type="http://schemas.openxmlformats.org/officeDocument/2006/relationships/vmlDrawing" Target="../drawings/vmlDrawing1.vml"/><Relationship Id="rId6" Type="http://schemas.openxmlformats.org/officeDocument/2006/relationships/oleObject" Target="../embeddings/oleObject1.bin"/><Relationship Id="rId5" Type="http://schemas.openxmlformats.org/officeDocument/2006/relationships/image" Target="../media/image7.jpeg"/><Relationship Id="rId4" Type="http://schemas.openxmlformats.org/officeDocument/2006/relationships/image" Target="../media/image2.jpeg"/></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8.w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スライド番号プレースホルダー 6"/>
          <p:cNvSpPr>
            <a:spLocks noGrp="1"/>
          </p:cNvSpPr>
          <p:nvPr>
            <p:ph type="sldNum" sz="quarter" idx="12"/>
          </p:nvPr>
        </p:nvSpPr>
        <p:spPr>
          <a:noFill/>
        </p:spPr>
        <p:txBody>
          <a:bodyPr/>
          <a:lstStyle>
            <a:lvl1pPr eaLnBrk="0" hangingPunct="0">
              <a:defRPr kumimoji="1" sz="4400" b="1" i="1">
                <a:solidFill>
                  <a:schemeClr val="tx1"/>
                </a:solidFill>
                <a:latin typeface="Garamond" panose="02020404030301010803" pitchFamily="18" charset="0"/>
                <a:ea typeface="ＭＳ Ｐゴシック" panose="020B0600070205080204" pitchFamily="50" charset="-128"/>
              </a:defRPr>
            </a:lvl1pPr>
            <a:lvl2pPr marL="742950" indent="-285750" eaLnBrk="0" hangingPunct="0">
              <a:defRPr kumimoji="1" sz="4400" b="1" i="1">
                <a:solidFill>
                  <a:schemeClr val="tx1"/>
                </a:solidFill>
                <a:latin typeface="Garamond" panose="02020404030301010803" pitchFamily="18" charset="0"/>
                <a:ea typeface="ＭＳ Ｐゴシック" panose="020B0600070205080204" pitchFamily="50" charset="-128"/>
              </a:defRPr>
            </a:lvl2pPr>
            <a:lvl3pPr marL="1143000" indent="-228600" eaLnBrk="0" hangingPunct="0">
              <a:defRPr kumimoji="1" sz="4400" b="1" i="1">
                <a:solidFill>
                  <a:schemeClr val="tx1"/>
                </a:solidFill>
                <a:latin typeface="Garamond" panose="02020404030301010803" pitchFamily="18" charset="0"/>
                <a:ea typeface="ＭＳ Ｐゴシック" panose="020B0600070205080204" pitchFamily="50" charset="-128"/>
              </a:defRPr>
            </a:lvl3pPr>
            <a:lvl4pPr marL="1600200" indent="-228600" eaLnBrk="0" hangingPunct="0">
              <a:defRPr kumimoji="1" sz="4400" b="1" i="1">
                <a:solidFill>
                  <a:schemeClr val="tx1"/>
                </a:solidFill>
                <a:latin typeface="Garamond" panose="02020404030301010803" pitchFamily="18" charset="0"/>
                <a:ea typeface="ＭＳ Ｐゴシック" panose="020B0600070205080204" pitchFamily="50" charset="-128"/>
              </a:defRPr>
            </a:lvl4pPr>
            <a:lvl5pPr marL="2057400" indent="-228600" eaLnBrk="0" hangingPunct="0">
              <a:defRPr kumimoji="1" sz="4400" b="1" i="1">
                <a:solidFill>
                  <a:schemeClr val="tx1"/>
                </a:solidFill>
                <a:latin typeface="Garamond" panose="02020404030301010803" pitchFamily="18" charset="0"/>
                <a:ea typeface="ＭＳ Ｐゴシック" panose="020B0600070205080204" pitchFamily="50" charset="-128"/>
              </a:defRPr>
            </a:lvl5pPr>
            <a:lvl6pPr marL="2514600" indent="-228600" eaLnBrk="0" fontAlgn="base" hangingPunct="0">
              <a:spcBef>
                <a:spcPct val="0"/>
              </a:spcBef>
              <a:spcAft>
                <a:spcPct val="0"/>
              </a:spcAft>
              <a:defRPr kumimoji="1" sz="4400" b="1" i="1">
                <a:solidFill>
                  <a:schemeClr val="tx1"/>
                </a:solidFill>
                <a:latin typeface="Garamond" panose="02020404030301010803" pitchFamily="18" charset="0"/>
                <a:ea typeface="ＭＳ Ｐゴシック" panose="020B0600070205080204" pitchFamily="50" charset="-128"/>
              </a:defRPr>
            </a:lvl6pPr>
            <a:lvl7pPr marL="2971800" indent="-228600" eaLnBrk="0" fontAlgn="base" hangingPunct="0">
              <a:spcBef>
                <a:spcPct val="0"/>
              </a:spcBef>
              <a:spcAft>
                <a:spcPct val="0"/>
              </a:spcAft>
              <a:defRPr kumimoji="1" sz="4400" b="1" i="1">
                <a:solidFill>
                  <a:schemeClr val="tx1"/>
                </a:solidFill>
                <a:latin typeface="Garamond" panose="02020404030301010803" pitchFamily="18" charset="0"/>
                <a:ea typeface="ＭＳ Ｐゴシック" panose="020B0600070205080204" pitchFamily="50" charset="-128"/>
              </a:defRPr>
            </a:lvl7pPr>
            <a:lvl8pPr marL="3429000" indent="-228600" eaLnBrk="0" fontAlgn="base" hangingPunct="0">
              <a:spcBef>
                <a:spcPct val="0"/>
              </a:spcBef>
              <a:spcAft>
                <a:spcPct val="0"/>
              </a:spcAft>
              <a:defRPr kumimoji="1" sz="4400" b="1" i="1">
                <a:solidFill>
                  <a:schemeClr val="tx1"/>
                </a:solidFill>
                <a:latin typeface="Garamond" panose="02020404030301010803" pitchFamily="18" charset="0"/>
                <a:ea typeface="ＭＳ Ｐゴシック" panose="020B0600070205080204" pitchFamily="50" charset="-128"/>
              </a:defRPr>
            </a:lvl8pPr>
            <a:lvl9pPr marL="3886200" indent="-228600" eaLnBrk="0" fontAlgn="base" hangingPunct="0">
              <a:spcBef>
                <a:spcPct val="0"/>
              </a:spcBef>
              <a:spcAft>
                <a:spcPct val="0"/>
              </a:spcAft>
              <a:defRPr kumimoji="1" sz="4400" b="1" i="1">
                <a:solidFill>
                  <a:schemeClr val="tx1"/>
                </a:solidFill>
                <a:latin typeface="Garamond" panose="02020404030301010803" pitchFamily="18" charset="0"/>
                <a:ea typeface="ＭＳ Ｐゴシック" panose="020B0600070205080204" pitchFamily="50" charset="-128"/>
              </a:defRPr>
            </a:lvl9pPr>
          </a:lstStyle>
          <a:p>
            <a:pPr eaLnBrk="1" hangingPunct="1"/>
            <a:fld id="{B3041A28-E9F4-4E1A-B473-C0BA560D600B}" type="slidenum">
              <a:rPr kumimoji="0" lang="en-US" altLang="ja-JP" sz="1200" b="0" i="0"/>
              <a:pPr eaLnBrk="1" hangingPunct="1"/>
              <a:t>1</a:t>
            </a:fld>
            <a:endParaRPr kumimoji="0" lang="en-US" altLang="ja-JP" sz="1200" b="0" i="0"/>
          </a:p>
        </p:txBody>
      </p:sp>
      <p:sp>
        <p:nvSpPr>
          <p:cNvPr id="3075" name="Rectangle 4"/>
          <p:cNvSpPr>
            <a:spLocks noGrp="1" noChangeArrowheads="1"/>
          </p:cNvSpPr>
          <p:nvPr>
            <p:ph type="title"/>
          </p:nvPr>
        </p:nvSpPr>
        <p:spPr>
          <a:xfrm>
            <a:off x="1116013" y="1484313"/>
            <a:ext cx="6408737" cy="2665412"/>
          </a:xfrm>
        </p:spPr>
        <p:txBody>
          <a:bodyPr/>
          <a:lstStyle/>
          <a:p>
            <a:pPr eaLnBrk="1" hangingPunct="1"/>
            <a:r>
              <a:rPr lang="ja-JP" altLang="en-US" sz="8000" i="1" smtClean="0">
                <a:solidFill>
                  <a:srgbClr val="800000"/>
                </a:solidFill>
                <a:latin typeface="HGP創英角ｺﾞｼｯｸUB" panose="020B0900000000000000" pitchFamily="50" charset="-128"/>
                <a:ea typeface="HGP創英角ｺﾞｼｯｸUB" panose="020B0900000000000000" pitchFamily="50" charset="-128"/>
              </a:rPr>
              <a:t>法 務 省 </a:t>
            </a:r>
            <a:br>
              <a:rPr lang="ja-JP" altLang="en-US" sz="8000" i="1" smtClean="0">
                <a:solidFill>
                  <a:srgbClr val="800000"/>
                </a:solidFill>
                <a:latin typeface="HGP創英角ｺﾞｼｯｸUB" panose="020B0900000000000000" pitchFamily="50" charset="-128"/>
                <a:ea typeface="HGP創英角ｺﾞｼｯｸUB" panose="020B0900000000000000" pitchFamily="50" charset="-128"/>
              </a:rPr>
            </a:br>
            <a:r>
              <a:rPr lang="ja-JP" altLang="en-US" sz="8000" i="1" smtClean="0">
                <a:solidFill>
                  <a:srgbClr val="800000"/>
                </a:solidFill>
                <a:latin typeface="HGP創英角ｺﾞｼｯｸUB" panose="020B0900000000000000" pitchFamily="50" charset="-128"/>
                <a:ea typeface="HGP創英角ｺﾞｼｯｸUB" panose="020B0900000000000000" pitchFamily="50" charset="-128"/>
              </a:rPr>
              <a:t>　業 務 説 明</a:t>
            </a:r>
          </a:p>
        </p:txBody>
      </p:sp>
      <p:pic>
        <p:nvPicPr>
          <p:cNvPr id="3076" name="Picture 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596188" y="5373688"/>
            <a:ext cx="1008062" cy="1008062"/>
          </a:xfrm>
          <a:prstGeom prst="rect">
            <a:avLst/>
          </a:prstGeom>
          <a:noFill/>
          <a:ln>
            <a:noFill/>
          </a:ln>
          <a:effectLst/>
          <a:extLst>
            <a:ext uri="{909E8E84-426E-40DD-AFC4-6F175D3DCCD1}">
              <a14:hiddenFill xmlns:a14="http://schemas.microsoft.com/office/drawing/2010/main">
                <a:solidFill>
                  <a:srgbClr val="0000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68686"/>
                  </a:outerShdw>
                </a:effectLst>
              </a14:hiddenEffects>
            </a:ext>
          </a:extLst>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スライド番号プレースホルダー 6"/>
          <p:cNvSpPr>
            <a:spLocks noGrp="1"/>
          </p:cNvSpPr>
          <p:nvPr>
            <p:ph type="sldNum" sz="quarter" idx="12"/>
          </p:nvPr>
        </p:nvSpPr>
        <p:spPr>
          <a:noFill/>
        </p:spPr>
        <p:txBody>
          <a:bodyPr/>
          <a:lstStyle>
            <a:lvl1pPr eaLnBrk="0" hangingPunct="0">
              <a:defRPr kumimoji="1" sz="4400" b="1" i="1">
                <a:solidFill>
                  <a:schemeClr val="tx1"/>
                </a:solidFill>
                <a:latin typeface="Garamond" panose="02020404030301010803" pitchFamily="18" charset="0"/>
                <a:ea typeface="ＭＳ Ｐゴシック" panose="020B0600070205080204" pitchFamily="50" charset="-128"/>
              </a:defRPr>
            </a:lvl1pPr>
            <a:lvl2pPr marL="742950" indent="-285750" eaLnBrk="0" hangingPunct="0">
              <a:defRPr kumimoji="1" sz="4400" b="1" i="1">
                <a:solidFill>
                  <a:schemeClr val="tx1"/>
                </a:solidFill>
                <a:latin typeface="Garamond" panose="02020404030301010803" pitchFamily="18" charset="0"/>
                <a:ea typeface="ＭＳ Ｐゴシック" panose="020B0600070205080204" pitchFamily="50" charset="-128"/>
              </a:defRPr>
            </a:lvl2pPr>
            <a:lvl3pPr marL="1143000" indent="-228600" eaLnBrk="0" hangingPunct="0">
              <a:defRPr kumimoji="1" sz="4400" b="1" i="1">
                <a:solidFill>
                  <a:schemeClr val="tx1"/>
                </a:solidFill>
                <a:latin typeface="Garamond" panose="02020404030301010803" pitchFamily="18" charset="0"/>
                <a:ea typeface="ＭＳ Ｐゴシック" panose="020B0600070205080204" pitchFamily="50" charset="-128"/>
              </a:defRPr>
            </a:lvl3pPr>
            <a:lvl4pPr marL="1600200" indent="-228600" eaLnBrk="0" hangingPunct="0">
              <a:defRPr kumimoji="1" sz="4400" b="1" i="1">
                <a:solidFill>
                  <a:schemeClr val="tx1"/>
                </a:solidFill>
                <a:latin typeface="Garamond" panose="02020404030301010803" pitchFamily="18" charset="0"/>
                <a:ea typeface="ＭＳ Ｐゴシック" panose="020B0600070205080204" pitchFamily="50" charset="-128"/>
              </a:defRPr>
            </a:lvl4pPr>
            <a:lvl5pPr marL="2057400" indent="-228600" eaLnBrk="0" hangingPunct="0">
              <a:defRPr kumimoji="1" sz="4400" b="1" i="1">
                <a:solidFill>
                  <a:schemeClr val="tx1"/>
                </a:solidFill>
                <a:latin typeface="Garamond" panose="02020404030301010803" pitchFamily="18" charset="0"/>
                <a:ea typeface="ＭＳ Ｐゴシック" panose="020B0600070205080204" pitchFamily="50" charset="-128"/>
              </a:defRPr>
            </a:lvl5pPr>
            <a:lvl6pPr marL="2514600" indent="-228600" eaLnBrk="0" fontAlgn="base" hangingPunct="0">
              <a:spcBef>
                <a:spcPct val="0"/>
              </a:spcBef>
              <a:spcAft>
                <a:spcPct val="0"/>
              </a:spcAft>
              <a:defRPr kumimoji="1" sz="4400" b="1" i="1">
                <a:solidFill>
                  <a:schemeClr val="tx1"/>
                </a:solidFill>
                <a:latin typeface="Garamond" panose="02020404030301010803" pitchFamily="18" charset="0"/>
                <a:ea typeface="ＭＳ Ｐゴシック" panose="020B0600070205080204" pitchFamily="50" charset="-128"/>
              </a:defRPr>
            </a:lvl6pPr>
            <a:lvl7pPr marL="2971800" indent="-228600" eaLnBrk="0" fontAlgn="base" hangingPunct="0">
              <a:spcBef>
                <a:spcPct val="0"/>
              </a:spcBef>
              <a:spcAft>
                <a:spcPct val="0"/>
              </a:spcAft>
              <a:defRPr kumimoji="1" sz="4400" b="1" i="1">
                <a:solidFill>
                  <a:schemeClr val="tx1"/>
                </a:solidFill>
                <a:latin typeface="Garamond" panose="02020404030301010803" pitchFamily="18" charset="0"/>
                <a:ea typeface="ＭＳ Ｐゴシック" panose="020B0600070205080204" pitchFamily="50" charset="-128"/>
              </a:defRPr>
            </a:lvl7pPr>
            <a:lvl8pPr marL="3429000" indent="-228600" eaLnBrk="0" fontAlgn="base" hangingPunct="0">
              <a:spcBef>
                <a:spcPct val="0"/>
              </a:spcBef>
              <a:spcAft>
                <a:spcPct val="0"/>
              </a:spcAft>
              <a:defRPr kumimoji="1" sz="4400" b="1" i="1">
                <a:solidFill>
                  <a:schemeClr val="tx1"/>
                </a:solidFill>
                <a:latin typeface="Garamond" panose="02020404030301010803" pitchFamily="18" charset="0"/>
                <a:ea typeface="ＭＳ Ｐゴシック" panose="020B0600070205080204" pitchFamily="50" charset="-128"/>
              </a:defRPr>
            </a:lvl8pPr>
            <a:lvl9pPr marL="3886200" indent="-228600" eaLnBrk="0" fontAlgn="base" hangingPunct="0">
              <a:spcBef>
                <a:spcPct val="0"/>
              </a:spcBef>
              <a:spcAft>
                <a:spcPct val="0"/>
              </a:spcAft>
              <a:defRPr kumimoji="1" sz="4400" b="1" i="1">
                <a:solidFill>
                  <a:schemeClr val="tx1"/>
                </a:solidFill>
                <a:latin typeface="Garamond" panose="02020404030301010803" pitchFamily="18" charset="0"/>
                <a:ea typeface="ＭＳ Ｐゴシック" panose="020B0600070205080204" pitchFamily="50" charset="-128"/>
              </a:defRPr>
            </a:lvl9pPr>
          </a:lstStyle>
          <a:p>
            <a:pPr eaLnBrk="1" hangingPunct="1"/>
            <a:fld id="{25A965D6-9C3C-43F5-B8D6-5B513C465E5A}" type="slidenum">
              <a:rPr kumimoji="0" lang="en-US" altLang="ja-JP" sz="1200" b="0" i="0"/>
              <a:pPr eaLnBrk="1" hangingPunct="1"/>
              <a:t>2</a:t>
            </a:fld>
            <a:endParaRPr kumimoji="0" lang="en-US" altLang="ja-JP" sz="1200" b="0" i="0"/>
          </a:p>
        </p:txBody>
      </p:sp>
      <p:sp>
        <p:nvSpPr>
          <p:cNvPr id="4099" name="Rectangle 7"/>
          <p:cNvSpPr>
            <a:spLocks noGrp="1" noChangeArrowheads="1"/>
          </p:cNvSpPr>
          <p:nvPr>
            <p:ph type="title"/>
          </p:nvPr>
        </p:nvSpPr>
        <p:spPr>
          <a:xfrm>
            <a:off x="395288" y="188913"/>
            <a:ext cx="4186237" cy="561975"/>
          </a:xfrm>
        </p:spPr>
        <p:txBody>
          <a:bodyPr/>
          <a:lstStyle/>
          <a:p>
            <a:pPr eaLnBrk="1" hangingPunct="1"/>
            <a:r>
              <a:rPr lang="ja-JP" altLang="en-US" sz="2800" smtClean="0">
                <a:solidFill>
                  <a:srgbClr val="800000"/>
                </a:solidFill>
              </a:rPr>
              <a:t>１　法務省の組織と職員数</a:t>
            </a:r>
          </a:p>
        </p:txBody>
      </p:sp>
      <p:sp>
        <p:nvSpPr>
          <p:cNvPr id="4100" name="Rectangle 8"/>
          <p:cNvSpPr>
            <a:spLocks noChangeArrowheads="1"/>
          </p:cNvSpPr>
          <p:nvPr/>
        </p:nvSpPr>
        <p:spPr bwMode="auto">
          <a:xfrm>
            <a:off x="755650" y="1552575"/>
            <a:ext cx="1584325" cy="431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kumimoji="1" sz="4400" b="1" i="1">
                <a:solidFill>
                  <a:schemeClr val="tx1"/>
                </a:solidFill>
                <a:latin typeface="Garamond" panose="02020404030301010803" pitchFamily="18" charset="0"/>
                <a:ea typeface="ＭＳ Ｐゴシック" panose="020B0600070205080204" pitchFamily="50" charset="-128"/>
              </a:defRPr>
            </a:lvl1pPr>
            <a:lvl2pPr marL="742950" indent="-285750" eaLnBrk="0" hangingPunct="0">
              <a:defRPr kumimoji="1" sz="4400" b="1" i="1">
                <a:solidFill>
                  <a:schemeClr val="tx1"/>
                </a:solidFill>
                <a:latin typeface="Garamond" panose="02020404030301010803" pitchFamily="18" charset="0"/>
                <a:ea typeface="ＭＳ Ｐゴシック" panose="020B0600070205080204" pitchFamily="50" charset="-128"/>
              </a:defRPr>
            </a:lvl2pPr>
            <a:lvl3pPr marL="1143000" indent="-228600" eaLnBrk="0" hangingPunct="0">
              <a:defRPr kumimoji="1" sz="4400" b="1" i="1">
                <a:solidFill>
                  <a:schemeClr val="tx1"/>
                </a:solidFill>
                <a:latin typeface="Garamond" panose="02020404030301010803" pitchFamily="18" charset="0"/>
                <a:ea typeface="ＭＳ Ｐゴシック" panose="020B0600070205080204" pitchFamily="50" charset="-128"/>
              </a:defRPr>
            </a:lvl3pPr>
            <a:lvl4pPr marL="1600200" indent="-228600" eaLnBrk="0" hangingPunct="0">
              <a:defRPr kumimoji="1" sz="4400" b="1" i="1">
                <a:solidFill>
                  <a:schemeClr val="tx1"/>
                </a:solidFill>
                <a:latin typeface="Garamond" panose="02020404030301010803" pitchFamily="18" charset="0"/>
                <a:ea typeface="ＭＳ Ｐゴシック" panose="020B0600070205080204" pitchFamily="50" charset="-128"/>
              </a:defRPr>
            </a:lvl4pPr>
            <a:lvl5pPr marL="2057400" indent="-228600" eaLnBrk="0" hangingPunct="0">
              <a:defRPr kumimoji="1" sz="4400" b="1" i="1">
                <a:solidFill>
                  <a:schemeClr val="tx1"/>
                </a:solidFill>
                <a:latin typeface="Garamond" panose="02020404030301010803" pitchFamily="18" charset="0"/>
                <a:ea typeface="ＭＳ Ｐゴシック" panose="020B0600070205080204" pitchFamily="50" charset="-128"/>
              </a:defRPr>
            </a:lvl5pPr>
            <a:lvl6pPr marL="2514600" indent="-228600" eaLnBrk="0" fontAlgn="base" hangingPunct="0">
              <a:spcBef>
                <a:spcPct val="0"/>
              </a:spcBef>
              <a:spcAft>
                <a:spcPct val="0"/>
              </a:spcAft>
              <a:defRPr kumimoji="1" sz="4400" b="1" i="1">
                <a:solidFill>
                  <a:schemeClr val="tx1"/>
                </a:solidFill>
                <a:latin typeface="Garamond" panose="02020404030301010803" pitchFamily="18" charset="0"/>
                <a:ea typeface="ＭＳ Ｐゴシック" panose="020B0600070205080204" pitchFamily="50" charset="-128"/>
              </a:defRPr>
            </a:lvl6pPr>
            <a:lvl7pPr marL="2971800" indent="-228600" eaLnBrk="0" fontAlgn="base" hangingPunct="0">
              <a:spcBef>
                <a:spcPct val="0"/>
              </a:spcBef>
              <a:spcAft>
                <a:spcPct val="0"/>
              </a:spcAft>
              <a:defRPr kumimoji="1" sz="4400" b="1" i="1">
                <a:solidFill>
                  <a:schemeClr val="tx1"/>
                </a:solidFill>
                <a:latin typeface="Garamond" panose="02020404030301010803" pitchFamily="18" charset="0"/>
                <a:ea typeface="ＭＳ Ｐゴシック" panose="020B0600070205080204" pitchFamily="50" charset="-128"/>
              </a:defRPr>
            </a:lvl7pPr>
            <a:lvl8pPr marL="3429000" indent="-228600" eaLnBrk="0" fontAlgn="base" hangingPunct="0">
              <a:spcBef>
                <a:spcPct val="0"/>
              </a:spcBef>
              <a:spcAft>
                <a:spcPct val="0"/>
              </a:spcAft>
              <a:defRPr kumimoji="1" sz="4400" b="1" i="1">
                <a:solidFill>
                  <a:schemeClr val="tx1"/>
                </a:solidFill>
                <a:latin typeface="Garamond" panose="02020404030301010803" pitchFamily="18" charset="0"/>
                <a:ea typeface="ＭＳ Ｐゴシック" panose="020B0600070205080204" pitchFamily="50" charset="-128"/>
              </a:defRPr>
            </a:lvl8pPr>
            <a:lvl9pPr marL="3886200" indent="-228600" eaLnBrk="0" fontAlgn="base" hangingPunct="0">
              <a:spcBef>
                <a:spcPct val="0"/>
              </a:spcBef>
              <a:spcAft>
                <a:spcPct val="0"/>
              </a:spcAft>
              <a:defRPr kumimoji="1" sz="4400" b="1" i="1">
                <a:solidFill>
                  <a:schemeClr val="tx1"/>
                </a:solidFill>
                <a:latin typeface="Garamond" panose="02020404030301010803" pitchFamily="18" charset="0"/>
                <a:ea typeface="ＭＳ Ｐゴシック" panose="020B0600070205080204" pitchFamily="50" charset="-128"/>
              </a:defRPr>
            </a:lvl9pPr>
          </a:lstStyle>
          <a:p>
            <a:pPr eaLnBrk="1" hangingPunct="1"/>
            <a:r>
              <a:rPr lang="ja-JP" altLang="en-US" sz="2000" b="0" i="0"/>
              <a:t>法務本省</a:t>
            </a:r>
          </a:p>
        </p:txBody>
      </p:sp>
      <p:sp>
        <p:nvSpPr>
          <p:cNvPr id="4101" name="Rectangle 9"/>
          <p:cNvSpPr>
            <a:spLocks noChangeArrowheads="1"/>
          </p:cNvSpPr>
          <p:nvPr/>
        </p:nvSpPr>
        <p:spPr bwMode="auto">
          <a:xfrm>
            <a:off x="2555875" y="1565275"/>
            <a:ext cx="2159000" cy="431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kumimoji="1" sz="4400" b="1" i="1">
                <a:solidFill>
                  <a:schemeClr val="tx1"/>
                </a:solidFill>
                <a:latin typeface="Garamond" panose="02020404030301010803" pitchFamily="18" charset="0"/>
                <a:ea typeface="ＭＳ Ｐゴシック" panose="020B0600070205080204" pitchFamily="50" charset="-128"/>
              </a:defRPr>
            </a:lvl1pPr>
            <a:lvl2pPr marL="742950" indent="-285750" eaLnBrk="0" hangingPunct="0">
              <a:defRPr kumimoji="1" sz="4400" b="1" i="1">
                <a:solidFill>
                  <a:schemeClr val="tx1"/>
                </a:solidFill>
                <a:latin typeface="Garamond" panose="02020404030301010803" pitchFamily="18" charset="0"/>
                <a:ea typeface="ＭＳ Ｐゴシック" panose="020B0600070205080204" pitchFamily="50" charset="-128"/>
              </a:defRPr>
            </a:lvl2pPr>
            <a:lvl3pPr marL="1143000" indent="-228600" eaLnBrk="0" hangingPunct="0">
              <a:defRPr kumimoji="1" sz="4400" b="1" i="1">
                <a:solidFill>
                  <a:schemeClr val="tx1"/>
                </a:solidFill>
                <a:latin typeface="Garamond" panose="02020404030301010803" pitchFamily="18" charset="0"/>
                <a:ea typeface="ＭＳ Ｐゴシック" panose="020B0600070205080204" pitchFamily="50" charset="-128"/>
              </a:defRPr>
            </a:lvl3pPr>
            <a:lvl4pPr marL="1600200" indent="-228600" eaLnBrk="0" hangingPunct="0">
              <a:defRPr kumimoji="1" sz="4400" b="1" i="1">
                <a:solidFill>
                  <a:schemeClr val="tx1"/>
                </a:solidFill>
                <a:latin typeface="Garamond" panose="02020404030301010803" pitchFamily="18" charset="0"/>
                <a:ea typeface="ＭＳ Ｐゴシック" panose="020B0600070205080204" pitchFamily="50" charset="-128"/>
              </a:defRPr>
            </a:lvl4pPr>
            <a:lvl5pPr marL="2057400" indent="-228600" eaLnBrk="0" hangingPunct="0">
              <a:defRPr kumimoji="1" sz="4400" b="1" i="1">
                <a:solidFill>
                  <a:schemeClr val="tx1"/>
                </a:solidFill>
                <a:latin typeface="Garamond" panose="02020404030301010803" pitchFamily="18" charset="0"/>
                <a:ea typeface="ＭＳ Ｐゴシック" panose="020B0600070205080204" pitchFamily="50" charset="-128"/>
              </a:defRPr>
            </a:lvl5pPr>
            <a:lvl6pPr marL="2514600" indent="-228600" eaLnBrk="0" fontAlgn="base" hangingPunct="0">
              <a:spcBef>
                <a:spcPct val="0"/>
              </a:spcBef>
              <a:spcAft>
                <a:spcPct val="0"/>
              </a:spcAft>
              <a:defRPr kumimoji="1" sz="4400" b="1" i="1">
                <a:solidFill>
                  <a:schemeClr val="tx1"/>
                </a:solidFill>
                <a:latin typeface="Garamond" panose="02020404030301010803" pitchFamily="18" charset="0"/>
                <a:ea typeface="ＭＳ Ｐゴシック" panose="020B0600070205080204" pitchFamily="50" charset="-128"/>
              </a:defRPr>
            </a:lvl6pPr>
            <a:lvl7pPr marL="2971800" indent="-228600" eaLnBrk="0" fontAlgn="base" hangingPunct="0">
              <a:spcBef>
                <a:spcPct val="0"/>
              </a:spcBef>
              <a:spcAft>
                <a:spcPct val="0"/>
              </a:spcAft>
              <a:defRPr kumimoji="1" sz="4400" b="1" i="1">
                <a:solidFill>
                  <a:schemeClr val="tx1"/>
                </a:solidFill>
                <a:latin typeface="Garamond" panose="02020404030301010803" pitchFamily="18" charset="0"/>
                <a:ea typeface="ＭＳ Ｐゴシック" panose="020B0600070205080204" pitchFamily="50" charset="-128"/>
              </a:defRPr>
            </a:lvl7pPr>
            <a:lvl8pPr marL="3429000" indent="-228600" eaLnBrk="0" fontAlgn="base" hangingPunct="0">
              <a:spcBef>
                <a:spcPct val="0"/>
              </a:spcBef>
              <a:spcAft>
                <a:spcPct val="0"/>
              </a:spcAft>
              <a:defRPr kumimoji="1" sz="4400" b="1" i="1">
                <a:solidFill>
                  <a:schemeClr val="tx1"/>
                </a:solidFill>
                <a:latin typeface="Garamond" panose="02020404030301010803" pitchFamily="18" charset="0"/>
                <a:ea typeface="ＭＳ Ｐゴシック" panose="020B0600070205080204" pitchFamily="50" charset="-128"/>
              </a:defRPr>
            </a:lvl8pPr>
            <a:lvl9pPr marL="3886200" indent="-228600" eaLnBrk="0" fontAlgn="base" hangingPunct="0">
              <a:spcBef>
                <a:spcPct val="0"/>
              </a:spcBef>
              <a:spcAft>
                <a:spcPct val="0"/>
              </a:spcAft>
              <a:defRPr kumimoji="1" sz="4400" b="1" i="1">
                <a:solidFill>
                  <a:schemeClr val="tx1"/>
                </a:solidFill>
                <a:latin typeface="Garamond" panose="02020404030301010803" pitchFamily="18" charset="0"/>
                <a:ea typeface="ＭＳ Ｐゴシック" panose="020B0600070205080204" pitchFamily="50" charset="-128"/>
              </a:defRPr>
            </a:lvl9pPr>
          </a:lstStyle>
          <a:p>
            <a:pPr eaLnBrk="1" hangingPunct="1"/>
            <a:r>
              <a:rPr lang="ja-JP" altLang="en-US" sz="2000" b="0" i="0"/>
              <a:t>地方支分部局等</a:t>
            </a:r>
          </a:p>
        </p:txBody>
      </p:sp>
      <p:sp>
        <p:nvSpPr>
          <p:cNvPr id="4102" name="Rectangle 11"/>
          <p:cNvSpPr>
            <a:spLocks noChangeArrowheads="1"/>
          </p:cNvSpPr>
          <p:nvPr/>
        </p:nvSpPr>
        <p:spPr bwMode="auto">
          <a:xfrm>
            <a:off x="611188" y="692150"/>
            <a:ext cx="1512887" cy="561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kumimoji="1" sz="4400" b="1" i="1">
                <a:solidFill>
                  <a:schemeClr val="tx1"/>
                </a:solidFill>
                <a:latin typeface="Garamond" panose="02020404030301010803" pitchFamily="18" charset="0"/>
                <a:ea typeface="ＭＳ Ｐゴシック" panose="020B0600070205080204" pitchFamily="50" charset="-128"/>
              </a:defRPr>
            </a:lvl1pPr>
            <a:lvl2pPr marL="742950" indent="-285750" eaLnBrk="0" hangingPunct="0">
              <a:defRPr kumimoji="1" sz="4400" b="1" i="1">
                <a:solidFill>
                  <a:schemeClr val="tx1"/>
                </a:solidFill>
                <a:latin typeface="Garamond" panose="02020404030301010803" pitchFamily="18" charset="0"/>
                <a:ea typeface="ＭＳ Ｐゴシック" panose="020B0600070205080204" pitchFamily="50" charset="-128"/>
              </a:defRPr>
            </a:lvl2pPr>
            <a:lvl3pPr marL="1143000" indent="-228600" eaLnBrk="0" hangingPunct="0">
              <a:defRPr kumimoji="1" sz="4400" b="1" i="1">
                <a:solidFill>
                  <a:schemeClr val="tx1"/>
                </a:solidFill>
                <a:latin typeface="Garamond" panose="02020404030301010803" pitchFamily="18" charset="0"/>
                <a:ea typeface="ＭＳ Ｐゴシック" panose="020B0600070205080204" pitchFamily="50" charset="-128"/>
              </a:defRPr>
            </a:lvl3pPr>
            <a:lvl4pPr marL="1600200" indent="-228600" eaLnBrk="0" hangingPunct="0">
              <a:defRPr kumimoji="1" sz="4400" b="1" i="1">
                <a:solidFill>
                  <a:schemeClr val="tx1"/>
                </a:solidFill>
                <a:latin typeface="Garamond" panose="02020404030301010803" pitchFamily="18" charset="0"/>
                <a:ea typeface="ＭＳ Ｐゴシック" panose="020B0600070205080204" pitchFamily="50" charset="-128"/>
              </a:defRPr>
            </a:lvl4pPr>
            <a:lvl5pPr marL="2057400" indent="-228600" eaLnBrk="0" hangingPunct="0">
              <a:defRPr kumimoji="1" sz="4400" b="1" i="1">
                <a:solidFill>
                  <a:schemeClr val="tx1"/>
                </a:solidFill>
                <a:latin typeface="Garamond" panose="02020404030301010803" pitchFamily="18" charset="0"/>
                <a:ea typeface="ＭＳ Ｐゴシック" panose="020B0600070205080204" pitchFamily="50" charset="-128"/>
              </a:defRPr>
            </a:lvl5pPr>
            <a:lvl6pPr marL="2514600" indent="-228600" eaLnBrk="0" fontAlgn="base" hangingPunct="0">
              <a:spcBef>
                <a:spcPct val="0"/>
              </a:spcBef>
              <a:spcAft>
                <a:spcPct val="0"/>
              </a:spcAft>
              <a:defRPr kumimoji="1" sz="4400" b="1" i="1">
                <a:solidFill>
                  <a:schemeClr val="tx1"/>
                </a:solidFill>
                <a:latin typeface="Garamond" panose="02020404030301010803" pitchFamily="18" charset="0"/>
                <a:ea typeface="ＭＳ Ｐゴシック" panose="020B0600070205080204" pitchFamily="50" charset="-128"/>
              </a:defRPr>
            </a:lvl6pPr>
            <a:lvl7pPr marL="2971800" indent="-228600" eaLnBrk="0" fontAlgn="base" hangingPunct="0">
              <a:spcBef>
                <a:spcPct val="0"/>
              </a:spcBef>
              <a:spcAft>
                <a:spcPct val="0"/>
              </a:spcAft>
              <a:defRPr kumimoji="1" sz="4400" b="1" i="1">
                <a:solidFill>
                  <a:schemeClr val="tx1"/>
                </a:solidFill>
                <a:latin typeface="Garamond" panose="02020404030301010803" pitchFamily="18" charset="0"/>
                <a:ea typeface="ＭＳ Ｐゴシック" panose="020B0600070205080204" pitchFamily="50" charset="-128"/>
              </a:defRPr>
            </a:lvl7pPr>
            <a:lvl8pPr marL="3429000" indent="-228600" eaLnBrk="0" fontAlgn="base" hangingPunct="0">
              <a:spcBef>
                <a:spcPct val="0"/>
              </a:spcBef>
              <a:spcAft>
                <a:spcPct val="0"/>
              </a:spcAft>
              <a:defRPr kumimoji="1" sz="4400" b="1" i="1">
                <a:solidFill>
                  <a:schemeClr val="tx1"/>
                </a:solidFill>
                <a:latin typeface="Garamond" panose="02020404030301010803" pitchFamily="18" charset="0"/>
                <a:ea typeface="ＭＳ Ｐゴシック" panose="020B0600070205080204" pitchFamily="50" charset="-128"/>
              </a:defRPr>
            </a:lvl8pPr>
            <a:lvl9pPr marL="3886200" indent="-228600" eaLnBrk="0" fontAlgn="base" hangingPunct="0">
              <a:spcBef>
                <a:spcPct val="0"/>
              </a:spcBef>
              <a:spcAft>
                <a:spcPct val="0"/>
              </a:spcAft>
              <a:defRPr kumimoji="1" sz="4400" b="1" i="1">
                <a:solidFill>
                  <a:schemeClr val="tx1"/>
                </a:solidFill>
                <a:latin typeface="Garamond" panose="02020404030301010803" pitchFamily="18" charset="0"/>
                <a:ea typeface="ＭＳ Ｐゴシック" panose="020B0600070205080204" pitchFamily="50" charset="-128"/>
              </a:defRPr>
            </a:lvl9pPr>
          </a:lstStyle>
          <a:p>
            <a:pPr eaLnBrk="1" hangingPunct="1"/>
            <a:r>
              <a:rPr lang="en-US" altLang="ja-JP" sz="2800" b="0" i="0"/>
              <a:t>○ </a:t>
            </a:r>
            <a:r>
              <a:rPr lang="ja-JP" altLang="en-US" sz="2800" b="0" i="0"/>
              <a:t>組 織</a:t>
            </a:r>
          </a:p>
        </p:txBody>
      </p:sp>
      <p:sp>
        <p:nvSpPr>
          <p:cNvPr id="5128" name="AutoShape 23"/>
          <p:cNvSpPr>
            <a:spLocks noChangeArrowheads="1"/>
          </p:cNvSpPr>
          <p:nvPr/>
        </p:nvSpPr>
        <p:spPr bwMode="auto">
          <a:xfrm>
            <a:off x="611188" y="1898650"/>
            <a:ext cx="1441450" cy="504825"/>
          </a:xfrm>
          <a:prstGeom prst="roundRect">
            <a:avLst>
              <a:gd name="adj" fmla="val 16667"/>
            </a:avLst>
          </a:prstGeom>
          <a:solidFill>
            <a:schemeClr val="accent1">
              <a:lumMod val="40000"/>
              <a:lumOff val="60000"/>
            </a:schemeClr>
          </a:solidFill>
          <a:ln w="9525" algn="ctr">
            <a:solidFill>
              <a:schemeClr val="tx1"/>
            </a:solidFill>
            <a:round/>
            <a:headEnd/>
            <a:tailEnd/>
          </a:ln>
          <a:effectLst/>
        </p:spPr>
        <p:txBody>
          <a:bodyPr wrap="none" lIns="0" tIns="0" rIns="0" bIns="0" anchor="ctr"/>
          <a:lstStyle>
            <a:lvl1pPr eaLnBrk="0" hangingPunct="0">
              <a:spcBef>
                <a:spcPct val="20000"/>
              </a:spcBef>
              <a:buClr>
                <a:schemeClr val="accent1"/>
              </a:buClr>
              <a:buSzPct val="65000"/>
              <a:buFont typeface="Wingdings" pitchFamily="2" charset="2"/>
              <a:buChar char="n"/>
              <a:defRPr kumimoji="1" sz="3000">
                <a:solidFill>
                  <a:schemeClr val="tx1"/>
                </a:solidFill>
                <a:latin typeface="Arial" charset="0"/>
                <a:ea typeface="ＭＳ Ｐゴシック" pitchFamily="50" charset="-128"/>
              </a:defRPr>
            </a:lvl1pPr>
            <a:lvl2pPr marL="742950" indent="-285750" eaLnBrk="0" hangingPunct="0">
              <a:spcBef>
                <a:spcPct val="20000"/>
              </a:spcBef>
              <a:buClr>
                <a:schemeClr val="accent2"/>
              </a:buClr>
              <a:buSzPct val="60000"/>
              <a:buFont typeface="Wingdings" pitchFamily="2" charset="2"/>
              <a:buChar char="q"/>
              <a:defRPr kumimoji="1" sz="2600">
                <a:solidFill>
                  <a:schemeClr val="tx1"/>
                </a:solidFill>
                <a:latin typeface="Arial" charset="0"/>
                <a:ea typeface="ＭＳ Ｐゴシック" pitchFamily="50" charset="-128"/>
              </a:defRPr>
            </a:lvl2pPr>
            <a:lvl3pPr marL="1143000" indent="-228600" eaLnBrk="0" hangingPunct="0">
              <a:spcBef>
                <a:spcPct val="20000"/>
              </a:spcBef>
              <a:buClr>
                <a:schemeClr val="accent1"/>
              </a:buClr>
              <a:buSzPct val="65000"/>
              <a:buFont typeface="Wingdings" pitchFamily="2" charset="2"/>
              <a:buChar char="n"/>
              <a:defRPr kumimoji="1" sz="2200">
                <a:solidFill>
                  <a:schemeClr val="tx1"/>
                </a:solidFill>
                <a:latin typeface="Arial" charset="0"/>
                <a:ea typeface="ＭＳ Ｐゴシック" pitchFamily="50" charset="-128"/>
              </a:defRPr>
            </a:lvl3pPr>
            <a:lvl4pPr marL="1600200" indent="-228600" eaLnBrk="0" hangingPunct="0">
              <a:spcBef>
                <a:spcPct val="20000"/>
              </a:spcBef>
              <a:buClr>
                <a:schemeClr val="accent2"/>
              </a:buClr>
              <a:buSzPct val="70000"/>
              <a:buFont typeface="Wingdings" pitchFamily="2" charset="2"/>
              <a:buChar char="q"/>
              <a:defRPr kumimoji="1" sz="2000">
                <a:solidFill>
                  <a:schemeClr val="tx1"/>
                </a:solidFill>
                <a:latin typeface="Arial" charset="0"/>
                <a:ea typeface="ＭＳ Ｐゴシック" pitchFamily="50" charset="-128"/>
              </a:defRPr>
            </a:lvl4pPr>
            <a:lvl5pPr marL="2057400" indent="-228600" eaLnBrk="0" hangingPunct="0">
              <a:spcBef>
                <a:spcPct val="20000"/>
              </a:spcBef>
              <a:buClr>
                <a:schemeClr val="accent1"/>
              </a:buClr>
              <a:buSzPct val="75000"/>
              <a:buFont typeface="Wingdings" pitchFamily="2" charset="2"/>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lr>
                <a:schemeClr val="accent1"/>
              </a:buClr>
              <a:buSzPct val="75000"/>
              <a:buFont typeface="Wingdings" pitchFamily="2" charset="2"/>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lr>
                <a:schemeClr val="accent1"/>
              </a:buClr>
              <a:buSzPct val="75000"/>
              <a:buFont typeface="Wingdings" pitchFamily="2" charset="2"/>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lr>
                <a:schemeClr val="accent1"/>
              </a:buClr>
              <a:buSzPct val="75000"/>
              <a:buFont typeface="Wingdings" pitchFamily="2" charset="2"/>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lr>
                <a:schemeClr val="accent1"/>
              </a:buClr>
              <a:buSzPct val="75000"/>
              <a:buFont typeface="Wingdings" pitchFamily="2" charset="2"/>
              <a:buChar char="§"/>
              <a:defRPr kumimoji="1" sz="2000">
                <a:solidFill>
                  <a:schemeClr val="tx1"/>
                </a:solidFill>
                <a:latin typeface="Arial" charset="0"/>
                <a:ea typeface="ＭＳ Ｐゴシック" pitchFamily="50" charset="-128"/>
              </a:defRPr>
            </a:lvl9pPr>
          </a:lstStyle>
          <a:p>
            <a:pPr algn="ctr" eaLnBrk="1" hangingPunct="1">
              <a:spcBef>
                <a:spcPct val="0"/>
              </a:spcBef>
              <a:buClrTx/>
              <a:buSzTx/>
              <a:buFontTx/>
              <a:buNone/>
              <a:defRPr/>
            </a:pPr>
            <a:r>
              <a:rPr lang="ja-JP" altLang="en-US" sz="1800" b="0" i="0" dirty="0" smtClean="0"/>
              <a:t>大臣官房</a:t>
            </a:r>
          </a:p>
        </p:txBody>
      </p:sp>
      <p:sp>
        <p:nvSpPr>
          <p:cNvPr id="4104" name="AutoShape 24"/>
          <p:cNvSpPr>
            <a:spLocks noChangeArrowheads="1"/>
          </p:cNvSpPr>
          <p:nvPr/>
        </p:nvSpPr>
        <p:spPr bwMode="auto">
          <a:xfrm>
            <a:off x="609600" y="2492375"/>
            <a:ext cx="1441450" cy="503238"/>
          </a:xfrm>
          <a:prstGeom prst="roundRect">
            <a:avLst>
              <a:gd name="adj" fmla="val 16667"/>
            </a:avLst>
          </a:prstGeom>
          <a:solidFill>
            <a:srgbClr val="CCFFFF"/>
          </a:solidFill>
          <a:ln w="9525"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eaLnBrk="0" hangingPunct="0">
              <a:defRPr kumimoji="1" sz="4400" b="1" i="1">
                <a:solidFill>
                  <a:schemeClr val="tx1"/>
                </a:solidFill>
                <a:latin typeface="Garamond" panose="02020404030301010803" pitchFamily="18" charset="0"/>
                <a:ea typeface="ＭＳ Ｐゴシック" panose="020B0600070205080204" pitchFamily="50" charset="-128"/>
              </a:defRPr>
            </a:lvl1pPr>
            <a:lvl2pPr marL="742950" indent="-285750" eaLnBrk="0" hangingPunct="0">
              <a:defRPr kumimoji="1" sz="4400" b="1" i="1">
                <a:solidFill>
                  <a:schemeClr val="tx1"/>
                </a:solidFill>
                <a:latin typeface="Garamond" panose="02020404030301010803" pitchFamily="18" charset="0"/>
                <a:ea typeface="ＭＳ Ｐゴシック" panose="020B0600070205080204" pitchFamily="50" charset="-128"/>
              </a:defRPr>
            </a:lvl2pPr>
            <a:lvl3pPr marL="1143000" indent="-228600" eaLnBrk="0" hangingPunct="0">
              <a:defRPr kumimoji="1" sz="4400" b="1" i="1">
                <a:solidFill>
                  <a:schemeClr val="tx1"/>
                </a:solidFill>
                <a:latin typeface="Garamond" panose="02020404030301010803" pitchFamily="18" charset="0"/>
                <a:ea typeface="ＭＳ Ｐゴシック" panose="020B0600070205080204" pitchFamily="50" charset="-128"/>
              </a:defRPr>
            </a:lvl3pPr>
            <a:lvl4pPr marL="1600200" indent="-228600" eaLnBrk="0" hangingPunct="0">
              <a:defRPr kumimoji="1" sz="4400" b="1" i="1">
                <a:solidFill>
                  <a:schemeClr val="tx1"/>
                </a:solidFill>
                <a:latin typeface="Garamond" panose="02020404030301010803" pitchFamily="18" charset="0"/>
                <a:ea typeface="ＭＳ Ｐゴシック" panose="020B0600070205080204" pitchFamily="50" charset="-128"/>
              </a:defRPr>
            </a:lvl4pPr>
            <a:lvl5pPr marL="2057400" indent="-228600" eaLnBrk="0" hangingPunct="0">
              <a:defRPr kumimoji="1" sz="4400" b="1" i="1">
                <a:solidFill>
                  <a:schemeClr val="tx1"/>
                </a:solidFill>
                <a:latin typeface="Garamond" panose="02020404030301010803" pitchFamily="18" charset="0"/>
                <a:ea typeface="ＭＳ Ｐゴシック" panose="020B0600070205080204" pitchFamily="50" charset="-128"/>
              </a:defRPr>
            </a:lvl5pPr>
            <a:lvl6pPr marL="2514600" indent="-228600" eaLnBrk="0" fontAlgn="base" hangingPunct="0">
              <a:spcBef>
                <a:spcPct val="0"/>
              </a:spcBef>
              <a:spcAft>
                <a:spcPct val="0"/>
              </a:spcAft>
              <a:defRPr kumimoji="1" sz="4400" b="1" i="1">
                <a:solidFill>
                  <a:schemeClr val="tx1"/>
                </a:solidFill>
                <a:latin typeface="Garamond" panose="02020404030301010803" pitchFamily="18" charset="0"/>
                <a:ea typeface="ＭＳ Ｐゴシック" panose="020B0600070205080204" pitchFamily="50" charset="-128"/>
              </a:defRPr>
            </a:lvl6pPr>
            <a:lvl7pPr marL="2971800" indent="-228600" eaLnBrk="0" fontAlgn="base" hangingPunct="0">
              <a:spcBef>
                <a:spcPct val="0"/>
              </a:spcBef>
              <a:spcAft>
                <a:spcPct val="0"/>
              </a:spcAft>
              <a:defRPr kumimoji="1" sz="4400" b="1" i="1">
                <a:solidFill>
                  <a:schemeClr val="tx1"/>
                </a:solidFill>
                <a:latin typeface="Garamond" panose="02020404030301010803" pitchFamily="18" charset="0"/>
                <a:ea typeface="ＭＳ Ｐゴシック" panose="020B0600070205080204" pitchFamily="50" charset="-128"/>
              </a:defRPr>
            </a:lvl7pPr>
            <a:lvl8pPr marL="3429000" indent="-228600" eaLnBrk="0" fontAlgn="base" hangingPunct="0">
              <a:spcBef>
                <a:spcPct val="0"/>
              </a:spcBef>
              <a:spcAft>
                <a:spcPct val="0"/>
              </a:spcAft>
              <a:defRPr kumimoji="1" sz="4400" b="1" i="1">
                <a:solidFill>
                  <a:schemeClr val="tx1"/>
                </a:solidFill>
                <a:latin typeface="Garamond" panose="02020404030301010803" pitchFamily="18" charset="0"/>
                <a:ea typeface="ＭＳ Ｐゴシック" panose="020B0600070205080204" pitchFamily="50" charset="-128"/>
              </a:defRPr>
            </a:lvl8pPr>
            <a:lvl9pPr marL="3886200" indent="-228600" eaLnBrk="0" fontAlgn="base" hangingPunct="0">
              <a:spcBef>
                <a:spcPct val="0"/>
              </a:spcBef>
              <a:spcAft>
                <a:spcPct val="0"/>
              </a:spcAft>
              <a:defRPr kumimoji="1" sz="4400" b="1" i="1">
                <a:solidFill>
                  <a:schemeClr val="tx1"/>
                </a:solidFill>
                <a:latin typeface="Garamond" panose="02020404030301010803" pitchFamily="18" charset="0"/>
                <a:ea typeface="ＭＳ Ｐゴシック" panose="020B0600070205080204" pitchFamily="50" charset="-128"/>
              </a:defRPr>
            </a:lvl9pPr>
          </a:lstStyle>
          <a:p>
            <a:pPr algn="ctr" eaLnBrk="1" hangingPunct="1"/>
            <a:r>
              <a:rPr lang="ja-JP" altLang="en-US" sz="1800" b="0" i="0">
                <a:latin typeface="Arial" panose="020B0604020202020204" pitchFamily="34" charset="0"/>
              </a:rPr>
              <a:t>民事局</a:t>
            </a:r>
          </a:p>
        </p:txBody>
      </p:sp>
      <p:sp>
        <p:nvSpPr>
          <p:cNvPr id="4105" name="AutoShape 25"/>
          <p:cNvSpPr>
            <a:spLocks noChangeArrowheads="1"/>
          </p:cNvSpPr>
          <p:nvPr/>
        </p:nvSpPr>
        <p:spPr bwMode="auto">
          <a:xfrm>
            <a:off x="611188" y="2995613"/>
            <a:ext cx="1441450" cy="504825"/>
          </a:xfrm>
          <a:prstGeom prst="roundRect">
            <a:avLst>
              <a:gd name="adj" fmla="val 16667"/>
            </a:avLst>
          </a:prstGeom>
          <a:solidFill>
            <a:srgbClr val="CCFFFF"/>
          </a:solidFill>
          <a:ln w="9525"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eaLnBrk="0" hangingPunct="0">
              <a:defRPr kumimoji="1" sz="4400" b="1" i="1">
                <a:solidFill>
                  <a:schemeClr val="tx1"/>
                </a:solidFill>
                <a:latin typeface="Garamond" panose="02020404030301010803" pitchFamily="18" charset="0"/>
                <a:ea typeface="ＭＳ Ｐゴシック" panose="020B0600070205080204" pitchFamily="50" charset="-128"/>
              </a:defRPr>
            </a:lvl1pPr>
            <a:lvl2pPr marL="742950" indent="-285750" eaLnBrk="0" hangingPunct="0">
              <a:defRPr kumimoji="1" sz="4400" b="1" i="1">
                <a:solidFill>
                  <a:schemeClr val="tx1"/>
                </a:solidFill>
                <a:latin typeface="Garamond" panose="02020404030301010803" pitchFamily="18" charset="0"/>
                <a:ea typeface="ＭＳ Ｐゴシック" panose="020B0600070205080204" pitchFamily="50" charset="-128"/>
              </a:defRPr>
            </a:lvl2pPr>
            <a:lvl3pPr marL="1143000" indent="-228600" eaLnBrk="0" hangingPunct="0">
              <a:defRPr kumimoji="1" sz="4400" b="1" i="1">
                <a:solidFill>
                  <a:schemeClr val="tx1"/>
                </a:solidFill>
                <a:latin typeface="Garamond" panose="02020404030301010803" pitchFamily="18" charset="0"/>
                <a:ea typeface="ＭＳ Ｐゴシック" panose="020B0600070205080204" pitchFamily="50" charset="-128"/>
              </a:defRPr>
            </a:lvl3pPr>
            <a:lvl4pPr marL="1600200" indent="-228600" eaLnBrk="0" hangingPunct="0">
              <a:defRPr kumimoji="1" sz="4400" b="1" i="1">
                <a:solidFill>
                  <a:schemeClr val="tx1"/>
                </a:solidFill>
                <a:latin typeface="Garamond" panose="02020404030301010803" pitchFamily="18" charset="0"/>
                <a:ea typeface="ＭＳ Ｐゴシック" panose="020B0600070205080204" pitchFamily="50" charset="-128"/>
              </a:defRPr>
            </a:lvl4pPr>
            <a:lvl5pPr marL="2057400" indent="-228600" eaLnBrk="0" hangingPunct="0">
              <a:defRPr kumimoji="1" sz="4400" b="1" i="1">
                <a:solidFill>
                  <a:schemeClr val="tx1"/>
                </a:solidFill>
                <a:latin typeface="Garamond" panose="02020404030301010803" pitchFamily="18" charset="0"/>
                <a:ea typeface="ＭＳ Ｐゴシック" panose="020B0600070205080204" pitchFamily="50" charset="-128"/>
              </a:defRPr>
            </a:lvl5pPr>
            <a:lvl6pPr marL="2514600" indent="-228600" eaLnBrk="0" fontAlgn="base" hangingPunct="0">
              <a:spcBef>
                <a:spcPct val="0"/>
              </a:spcBef>
              <a:spcAft>
                <a:spcPct val="0"/>
              </a:spcAft>
              <a:defRPr kumimoji="1" sz="4400" b="1" i="1">
                <a:solidFill>
                  <a:schemeClr val="tx1"/>
                </a:solidFill>
                <a:latin typeface="Garamond" panose="02020404030301010803" pitchFamily="18" charset="0"/>
                <a:ea typeface="ＭＳ Ｐゴシック" panose="020B0600070205080204" pitchFamily="50" charset="-128"/>
              </a:defRPr>
            </a:lvl6pPr>
            <a:lvl7pPr marL="2971800" indent="-228600" eaLnBrk="0" fontAlgn="base" hangingPunct="0">
              <a:spcBef>
                <a:spcPct val="0"/>
              </a:spcBef>
              <a:spcAft>
                <a:spcPct val="0"/>
              </a:spcAft>
              <a:defRPr kumimoji="1" sz="4400" b="1" i="1">
                <a:solidFill>
                  <a:schemeClr val="tx1"/>
                </a:solidFill>
                <a:latin typeface="Garamond" panose="02020404030301010803" pitchFamily="18" charset="0"/>
                <a:ea typeface="ＭＳ Ｐゴシック" panose="020B0600070205080204" pitchFamily="50" charset="-128"/>
              </a:defRPr>
            </a:lvl7pPr>
            <a:lvl8pPr marL="3429000" indent="-228600" eaLnBrk="0" fontAlgn="base" hangingPunct="0">
              <a:spcBef>
                <a:spcPct val="0"/>
              </a:spcBef>
              <a:spcAft>
                <a:spcPct val="0"/>
              </a:spcAft>
              <a:defRPr kumimoji="1" sz="4400" b="1" i="1">
                <a:solidFill>
                  <a:schemeClr val="tx1"/>
                </a:solidFill>
                <a:latin typeface="Garamond" panose="02020404030301010803" pitchFamily="18" charset="0"/>
                <a:ea typeface="ＭＳ Ｐゴシック" panose="020B0600070205080204" pitchFamily="50" charset="-128"/>
              </a:defRPr>
            </a:lvl8pPr>
            <a:lvl9pPr marL="3886200" indent="-228600" eaLnBrk="0" fontAlgn="base" hangingPunct="0">
              <a:spcBef>
                <a:spcPct val="0"/>
              </a:spcBef>
              <a:spcAft>
                <a:spcPct val="0"/>
              </a:spcAft>
              <a:defRPr kumimoji="1" sz="4400" b="1" i="1">
                <a:solidFill>
                  <a:schemeClr val="tx1"/>
                </a:solidFill>
                <a:latin typeface="Garamond" panose="02020404030301010803" pitchFamily="18" charset="0"/>
                <a:ea typeface="ＭＳ Ｐゴシック" panose="020B0600070205080204" pitchFamily="50" charset="-128"/>
              </a:defRPr>
            </a:lvl9pPr>
          </a:lstStyle>
          <a:p>
            <a:pPr algn="ctr" eaLnBrk="1" hangingPunct="1"/>
            <a:r>
              <a:rPr lang="ja-JP" altLang="en-US" sz="1800" b="0" i="0">
                <a:latin typeface="Arial" panose="020B0604020202020204" pitchFamily="34" charset="0"/>
              </a:rPr>
              <a:t>人権擁護局</a:t>
            </a:r>
          </a:p>
        </p:txBody>
      </p:sp>
      <p:sp>
        <p:nvSpPr>
          <p:cNvPr id="4106" name="AutoShape 26"/>
          <p:cNvSpPr>
            <a:spLocks noChangeArrowheads="1"/>
          </p:cNvSpPr>
          <p:nvPr/>
        </p:nvSpPr>
        <p:spPr bwMode="auto">
          <a:xfrm>
            <a:off x="611188" y="4076700"/>
            <a:ext cx="1441450" cy="504825"/>
          </a:xfrm>
          <a:prstGeom prst="roundRect">
            <a:avLst>
              <a:gd name="adj" fmla="val 16667"/>
            </a:avLst>
          </a:prstGeom>
          <a:solidFill>
            <a:srgbClr val="FFFF99"/>
          </a:solidFill>
          <a:ln w="9525"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eaLnBrk="0" hangingPunct="0">
              <a:defRPr kumimoji="1" sz="4400" b="1" i="1">
                <a:solidFill>
                  <a:schemeClr val="tx1"/>
                </a:solidFill>
                <a:latin typeface="Garamond" panose="02020404030301010803" pitchFamily="18" charset="0"/>
                <a:ea typeface="ＭＳ Ｐゴシック" panose="020B0600070205080204" pitchFamily="50" charset="-128"/>
              </a:defRPr>
            </a:lvl1pPr>
            <a:lvl2pPr marL="742950" indent="-285750" eaLnBrk="0" hangingPunct="0">
              <a:defRPr kumimoji="1" sz="4400" b="1" i="1">
                <a:solidFill>
                  <a:schemeClr val="tx1"/>
                </a:solidFill>
                <a:latin typeface="Garamond" panose="02020404030301010803" pitchFamily="18" charset="0"/>
                <a:ea typeface="ＭＳ Ｐゴシック" panose="020B0600070205080204" pitchFamily="50" charset="-128"/>
              </a:defRPr>
            </a:lvl2pPr>
            <a:lvl3pPr marL="1143000" indent="-228600" eaLnBrk="0" hangingPunct="0">
              <a:defRPr kumimoji="1" sz="4400" b="1" i="1">
                <a:solidFill>
                  <a:schemeClr val="tx1"/>
                </a:solidFill>
                <a:latin typeface="Garamond" panose="02020404030301010803" pitchFamily="18" charset="0"/>
                <a:ea typeface="ＭＳ Ｐゴシック" panose="020B0600070205080204" pitchFamily="50" charset="-128"/>
              </a:defRPr>
            </a:lvl3pPr>
            <a:lvl4pPr marL="1600200" indent="-228600" eaLnBrk="0" hangingPunct="0">
              <a:defRPr kumimoji="1" sz="4400" b="1" i="1">
                <a:solidFill>
                  <a:schemeClr val="tx1"/>
                </a:solidFill>
                <a:latin typeface="Garamond" panose="02020404030301010803" pitchFamily="18" charset="0"/>
                <a:ea typeface="ＭＳ Ｐゴシック" panose="020B0600070205080204" pitchFamily="50" charset="-128"/>
              </a:defRPr>
            </a:lvl4pPr>
            <a:lvl5pPr marL="2057400" indent="-228600" eaLnBrk="0" hangingPunct="0">
              <a:defRPr kumimoji="1" sz="4400" b="1" i="1">
                <a:solidFill>
                  <a:schemeClr val="tx1"/>
                </a:solidFill>
                <a:latin typeface="Garamond" panose="02020404030301010803" pitchFamily="18" charset="0"/>
                <a:ea typeface="ＭＳ Ｐゴシック" panose="020B0600070205080204" pitchFamily="50" charset="-128"/>
              </a:defRPr>
            </a:lvl5pPr>
            <a:lvl6pPr marL="2514600" indent="-228600" eaLnBrk="0" fontAlgn="base" hangingPunct="0">
              <a:spcBef>
                <a:spcPct val="0"/>
              </a:spcBef>
              <a:spcAft>
                <a:spcPct val="0"/>
              </a:spcAft>
              <a:defRPr kumimoji="1" sz="4400" b="1" i="1">
                <a:solidFill>
                  <a:schemeClr val="tx1"/>
                </a:solidFill>
                <a:latin typeface="Garamond" panose="02020404030301010803" pitchFamily="18" charset="0"/>
                <a:ea typeface="ＭＳ Ｐゴシック" panose="020B0600070205080204" pitchFamily="50" charset="-128"/>
              </a:defRPr>
            </a:lvl6pPr>
            <a:lvl7pPr marL="2971800" indent="-228600" eaLnBrk="0" fontAlgn="base" hangingPunct="0">
              <a:spcBef>
                <a:spcPct val="0"/>
              </a:spcBef>
              <a:spcAft>
                <a:spcPct val="0"/>
              </a:spcAft>
              <a:defRPr kumimoji="1" sz="4400" b="1" i="1">
                <a:solidFill>
                  <a:schemeClr val="tx1"/>
                </a:solidFill>
                <a:latin typeface="Garamond" panose="02020404030301010803" pitchFamily="18" charset="0"/>
                <a:ea typeface="ＭＳ Ｐゴシック" panose="020B0600070205080204" pitchFamily="50" charset="-128"/>
              </a:defRPr>
            </a:lvl7pPr>
            <a:lvl8pPr marL="3429000" indent="-228600" eaLnBrk="0" fontAlgn="base" hangingPunct="0">
              <a:spcBef>
                <a:spcPct val="0"/>
              </a:spcBef>
              <a:spcAft>
                <a:spcPct val="0"/>
              </a:spcAft>
              <a:defRPr kumimoji="1" sz="4400" b="1" i="1">
                <a:solidFill>
                  <a:schemeClr val="tx1"/>
                </a:solidFill>
                <a:latin typeface="Garamond" panose="02020404030301010803" pitchFamily="18" charset="0"/>
                <a:ea typeface="ＭＳ Ｐゴシック" panose="020B0600070205080204" pitchFamily="50" charset="-128"/>
              </a:defRPr>
            </a:lvl8pPr>
            <a:lvl9pPr marL="3886200" indent="-228600" eaLnBrk="0" fontAlgn="base" hangingPunct="0">
              <a:spcBef>
                <a:spcPct val="0"/>
              </a:spcBef>
              <a:spcAft>
                <a:spcPct val="0"/>
              </a:spcAft>
              <a:defRPr kumimoji="1" sz="4400" b="1" i="1">
                <a:solidFill>
                  <a:schemeClr val="tx1"/>
                </a:solidFill>
                <a:latin typeface="Garamond" panose="02020404030301010803" pitchFamily="18" charset="0"/>
                <a:ea typeface="ＭＳ Ｐゴシック" panose="020B0600070205080204" pitchFamily="50" charset="-128"/>
              </a:defRPr>
            </a:lvl9pPr>
          </a:lstStyle>
          <a:p>
            <a:pPr algn="ctr" eaLnBrk="1" hangingPunct="1"/>
            <a:r>
              <a:rPr lang="ja-JP" altLang="en-US" sz="1800" b="0" i="0">
                <a:latin typeface="Arial" panose="020B0604020202020204" pitchFamily="34" charset="0"/>
              </a:rPr>
              <a:t>矯正局</a:t>
            </a:r>
          </a:p>
        </p:txBody>
      </p:sp>
      <p:sp>
        <p:nvSpPr>
          <p:cNvPr id="4107" name="AutoShape 27"/>
          <p:cNvSpPr>
            <a:spLocks noChangeArrowheads="1"/>
          </p:cNvSpPr>
          <p:nvPr/>
        </p:nvSpPr>
        <p:spPr bwMode="auto">
          <a:xfrm>
            <a:off x="612775" y="4652963"/>
            <a:ext cx="1441450" cy="504825"/>
          </a:xfrm>
          <a:prstGeom prst="roundRect">
            <a:avLst>
              <a:gd name="adj" fmla="val 16667"/>
            </a:avLst>
          </a:prstGeom>
          <a:solidFill>
            <a:srgbClr val="FFCC99"/>
          </a:solidFill>
          <a:ln w="9525"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eaLnBrk="0" hangingPunct="0">
              <a:defRPr kumimoji="1" sz="4400" b="1" i="1">
                <a:solidFill>
                  <a:schemeClr val="tx1"/>
                </a:solidFill>
                <a:latin typeface="Garamond" panose="02020404030301010803" pitchFamily="18" charset="0"/>
                <a:ea typeface="ＭＳ Ｐゴシック" panose="020B0600070205080204" pitchFamily="50" charset="-128"/>
              </a:defRPr>
            </a:lvl1pPr>
            <a:lvl2pPr marL="742950" indent="-285750" eaLnBrk="0" hangingPunct="0">
              <a:defRPr kumimoji="1" sz="4400" b="1" i="1">
                <a:solidFill>
                  <a:schemeClr val="tx1"/>
                </a:solidFill>
                <a:latin typeface="Garamond" panose="02020404030301010803" pitchFamily="18" charset="0"/>
                <a:ea typeface="ＭＳ Ｐゴシック" panose="020B0600070205080204" pitchFamily="50" charset="-128"/>
              </a:defRPr>
            </a:lvl2pPr>
            <a:lvl3pPr marL="1143000" indent="-228600" eaLnBrk="0" hangingPunct="0">
              <a:defRPr kumimoji="1" sz="4400" b="1" i="1">
                <a:solidFill>
                  <a:schemeClr val="tx1"/>
                </a:solidFill>
                <a:latin typeface="Garamond" panose="02020404030301010803" pitchFamily="18" charset="0"/>
                <a:ea typeface="ＭＳ Ｐゴシック" panose="020B0600070205080204" pitchFamily="50" charset="-128"/>
              </a:defRPr>
            </a:lvl3pPr>
            <a:lvl4pPr marL="1600200" indent="-228600" eaLnBrk="0" hangingPunct="0">
              <a:defRPr kumimoji="1" sz="4400" b="1" i="1">
                <a:solidFill>
                  <a:schemeClr val="tx1"/>
                </a:solidFill>
                <a:latin typeface="Garamond" panose="02020404030301010803" pitchFamily="18" charset="0"/>
                <a:ea typeface="ＭＳ Ｐゴシック" panose="020B0600070205080204" pitchFamily="50" charset="-128"/>
              </a:defRPr>
            </a:lvl4pPr>
            <a:lvl5pPr marL="2057400" indent="-228600" eaLnBrk="0" hangingPunct="0">
              <a:defRPr kumimoji="1" sz="4400" b="1" i="1">
                <a:solidFill>
                  <a:schemeClr val="tx1"/>
                </a:solidFill>
                <a:latin typeface="Garamond" panose="02020404030301010803" pitchFamily="18" charset="0"/>
                <a:ea typeface="ＭＳ Ｐゴシック" panose="020B0600070205080204" pitchFamily="50" charset="-128"/>
              </a:defRPr>
            </a:lvl5pPr>
            <a:lvl6pPr marL="2514600" indent="-228600" eaLnBrk="0" fontAlgn="base" hangingPunct="0">
              <a:spcBef>
                <a:spcPct val="0"/>
              </a:spcBef>
              <a:spcAft>
                <a:spcPct val="0"/>
              </a:spcAft>
              <a:defRPr kumimoji="1" sz="4400" b="1" i="1">
                <a:solidFill>
                  <a:schemeClr val="tx1"/>
                </a:solidFill>
                <a:latin typeface="Garamond" panose="02020404030301010803" pitchFamily="18" charset="0"/>
                <a:ea typeface="ＭＳ Ｐゴシック" panose="020B0600070205080204" pitchFamily="50" charset="-128"/>
              </a:defRPr>
            </a:lvl6pPr>
            <a:lvl7pPr marL="2971800" indent="-228600" eaLnBrk="0" fontAlgn="base" hangingPunct="0">
              <a:spcBef>
                <a:spcPct val="0"/>
              </a:spcBef>
              <a:spcAft>
                <a:spcPct val="0"/>
              </a:spcAft>
              <a:defRPr kumimoji="1" sz="4400" b="1" i="1">
                <a:solidFill>
                  <a:schemeClr val="tx1"/>
                </a:solidFill>
                <a:latin typeface="Garamond" panose="02020404030301010803" pitchFamily="18" charset="0"/>
                <a:ea typeface="ＭＳ Ｐゴシック" panose="020B0600070205080204" pitchFamily="50" charset="-128"/>
              </a:defRPr>
            </a:lvl7pPr>
            <a:lvl8pPr marL="3429000" indent="-228600" eaLnBrk="0" fontAlgn="base" hangingPunct="0">
              <a:spcBef>
                <a:spcPct val="0"/>
              </a:spcBef>
              <a:spcAft>
                <a:spcPct val="0"/>
              </a:spcAft>
              <a:defRPr kumimoji="1" sz="4400" b="1" i="1">
                <a:solidFill>
                  <a:schemeClr val="tx1"/>
                </a:solidFill>
                <a:latin typeface="Garamond" panose="02020404030301010803" pitchFamily="18" charset="0"/>
                <a:ea typeface="ＭＳ Ｐゴシック" panose="020B0600070205080204" pitchFamily="50" charset="-128"/>
              </a:defRPr>
            </a:lvl8pPr>
            <a:lvl9pPr marL="3886200" indent="-228600" eaLnBrk="0" fontAlgn="base" hangingPunct="0">
              <a:spcBef>
                <a:spcPct val="0"/>
              </a:spcBef>
              <a:spcAft>
                <a:spcPct val="0"/>
              </a:spcAft>
              <a:defRPr kumimoji="1" sz="4400" b="1" i="1">
                <a:solidFill>
                  <a:schemeClr val="tx1"/>
                </a:solidFill>
                <a:latin typeface="Garamond" panose="02020404030301010803" pitchFamily="18" charset="0"/>
                <a:ea typeface="ＭＳ Ｐゴシック" panose="020B0600070205080204" pitchFamily="50" charset="-128"/>
              </a:defRPr>
            </a:lvl9pPr>
          </a:lstStyle>
          <a:p>
            <a:pPr algn="ctr" eaLnBrk="1" hangingPunct="1"/>
            <a:r>
              <a:rPr lang="ja-JP" altLang="en-US" sz="1800" b="0" i="0">
                <a:latin typeface="Arial" panose="020B0604020202020204" pitchFamily="34" charset="0"/>
              </a:rPr>
              <a:t>保護局</a:t>
            </a:r>
          </a:p>
        </p:txBody>
      </p:sp>
      <p:sp>
        <p:nvSpPr>
          <p:cNvPr id="4108" name="AutoShape 28"/>
          <p:cNvSpPr>
            <a:spLocks noChangeArrowheads="1"/>
          </p:cNvSpPr>
          <p:nvPr/>
        </p:nvSpPr>
        <p:spPr bwMode="auto">
          <a:xfrm>
            <a:off x="625475" y="5245100"/>
            <a:ext cx="1441450" cy="504825"/>
          </a:xfrm>
          <a:prstGeom prst="roundRect">
            <a:avLst>
              <a:gd name="adj" fmla="val 16667"/>
            </a:avLst>
          </a:prstGeom>
          <a:solidFill>
            <a:srgbClr val="99CCFF"/>
          </a:solidFill>
          <a:ln w="9525"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eaLnBrk="0" hangingPunct="0">
              <a:defRPr kumimoji="1" sz="4400" b="1" i="1">
                <a:solidFill>
                  <a:schemeClr val="tx1"/>
                </a:solidFill>
                <a:latin typeface="Garamond" panose="02020404030301010803" pitchFamily="18" charset="0"/>
                <a:ea typeface="ＭＳ Ｐゴシック" panose="020B0600070205080204" pitchFamily="50" charset="-128"/>
              </a:defRPr>
            </a:lvl1pPr>
            <a:lvl2pPr marL="742950" indent="-285750" eaLnBrk="0" hangingPunct="0">
              <a:defRPr kumimoji="1" sz="4400" b="1" i="1">
                <a:solidFill>
                  <a:schemeClr val="tx1"/>
                </a:solidFill>
                <a:latin typeface="Garamond" panose="02020404030301010803" pitchFamily="18" charset="0"/>
                <a:ea typeface="ＭＳ Ｐゴシック" panose="020B0600070205080204" pitchFamily="50" charset="-128"/>
              </a:defRPr>
            </a:lvl2pPr>
            <a:lvl3pPr marL="1143000" indent="-228600" eaLnBrk="0" hangingPunct="0">
              <a:defRPr kumimoji="1" sz="4400" b="1" i="1">
                <a:solidFill>
                  <a:schemeClr val="tx1"/>
                </a:solidFill>
                <a:latin typeface="Garamond" panose="02020404030301010803" pitchFamily="18" charset="0"/>
                <a:ea typeface="ＭＳ Ｐゴシック" panose="020B0600070205080204" pitchFamily="50" charset="-128"/>
              </a:defRPr>
            </a:lvl3pPr>
            <a:lvl4pPr marL="1600200" indent="-228600" eaLnBrk="0" hangingPunct="0">
              <a:defRPr kumimoji="1" sz="4400" b="1" i="1">
                <a:solidFill>
                  <a:schemeClr val="tx1"/>
                </a:solidFill>
                <a:latin typeface="Garamond" panose="02020404030301010803" pitchFamily="18" charset="0"/>
                <a:ea typeface="ＭＳ Ｐゴシック" panose="020B0600070205080204" pitchFamily="50" charset="-128"/>
              </a:defRPr>
            </a:lvl4pPr>
            <a:lvl5pPr marL="2057400" indent="-228600" eaLnBrk="0" hangingPunct="0">
              <a:defRPr kumimoji="1" sz="4400" b="1" i="1">
                <a:solidFill>
                  <a:schemeClr val="tx1"/>
                </a:solidFill>
                <a:latin typeface="Garamond" panose="02020404030301010803" pitchFamily="18" charset="0"/>
                <a:ea typeface="ＭＳ Ｐゴシック" panose="020B0600070205080204" pitchFamily="50" charset="-128"/>
              </a:defRPr>
            </a:lvl5pPr>
            <a:lvl6pPr marL="2514600" indent="-228600" eaLnBrk="0" fontAlgn="base" hangingPunct="0">
              <a:spcBef>
                <a:spcPct val="0"/>
              </a:spcBef>
              <a:spcAft>
                <a:spcPct val="0"/>
              </a:spcAft>
              <a:defRPr kumimoji="1" sz="4400" b="1" i="1">
                <a:solidFill>
                  <a:schemeClr val="tx1"/>
                </a:solidFill>
                <a:latin typeface="Garamond" panose="02020404030301010803" pitchFamily="18" charset="0"/>
                <a:ea typeface="ＭＳ Ｐゴシック" panose="020B0600070205080204" pitchFamily="50" charset="-128"/>
              </a:defRPr>
            </a:lvl6pPr>
            <a:lvl7pPr marL="2971800" indent="-228600" eaLnBrk="0" fontAlgn="base" hangingPunct="0">
              <a:spcBef>
                <a:spcPct val="0"/>
              </a:spcBef>
              <a:spcAft>
                <a:spcPct val="0"/>
              </a:spcAft>
              <a:defRPr kumimoji="1" sz="4400" b="1" i="1">
                <a:solidFill>
                  <a:schemeClr val="tx1"/>
                </a:solidFill>
                <a:latin typeface="Garamond" panose="02020404030301010803" pitchFamily="18" charset="0"/>
                <a:ea typeface="ＭＳ Ｐゴシック" panose="020B0600070205080204" pitchFamily="50" charset="-128"/>
              </a:defRPr>
            </a:lvl7pPr>
            <a:lvl8pPr marL="3429000" indent="-228600" eaLnBrk="0" fontAlgn="base" hangingPunct="0">
              <a:spcBef>
                <a:spcPct val="0"/>
              </a:spcBef>
              <a:spcAft>
                <a:spcPct val="0"/>
              </a:spcAft>
              <a:defRPr kumimoji="1" sz="4400" b="1" i="1">
                <a:solidFill>
                  <a:schemeClr val="tx1"/>
                </a:solidFill>
                <a:latin typeface="Garamond" panose="02020404030301010803" pitchFamily="18" charset="0"/>
                <a:ea typeface="ＭＳ Ｐゴシック" panose="020B0600070205080204" pitchFamily="50" charset="-128"/>
              </a:defRPr>
            </a:lvl8pPr>
            <a:lvl9pPr marL="3886200" indent="-228600" eaLnBrk="0" fontAlgn="base" hangingPunct="0">
              <a:spcBef>
                <a:spcPct val="0"/>
              </a:spcBef>
              <a:spcAft>
                <a:spcPct val="0"/>
              </a:spcAft>
              <a:defRPr kumimoji="1" sz="4400" b="1" i="1">
                <a:solidFill>
                  <a:schemeClr val="tx1"/>
                </a:solidFill>
                <a:latin typeface="Garamond" panose="02020404030301010803" pitchFamily="18" charset="0"/>
                <a:ea typeface="ＭＳ Ｐゴシック" panose="020B0600070205080204" pitchFamily="50" charset="-128"/>
              </a:defRPr>
            </a:lvl9pPr>
          </a:lstStyle>
          <a:p>
            <a:pPr algn="ctr" eaLnBrk="1" hangingPunct="1"/>
            <a:r>
              <a:rPr lang="ja-JP" altLang="en-US" sz="1800" b="0" i="0">
                <a:latin typeface="Arial" panose="020B0604020202020204" pitchFamily="34" charset="0"/>
              </a:rPr>
              <a:t>入国管理局</a:t>
            </a:r>
          </a:p>
        </p:txBody>
      </p:sp>
      <p:sp>
        <p:nvSpPr>
          <p:cNvPr id="4109" name="AutoShape 29"/>
          <p:cNvSpPr>
            <a:spLocks noChangeArrowheads="1"/>
          </p:cNvSpPr>
          <p:nvPr/>
        </p:nvSpPr>
        <p:spPr bwMode="auto">
          <a:xfrm>
            <a:off x="628650" y="5840413"/>
            <a:ext cx="1441450" cy="504825"/>
          </a:xfrm>
          <a:prstGeom prst="roundRect">
            <a:avLst>
              <a:gd name="adj" fmla="val 16667"/>
            </a:avLst>
          </a:prstGeom>
          <a:solidFill>
            <a:srgbClr val="FF99CC"/>
          </a:solidFill>
          <a:ln w="9525"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eaLnBrk="0" hangingPunct="0">
              <a:defRPr kumimoji="1" sz="4400" b="1" i="1">
                <a:solidFill>
                  <a:schemeClr val="tx1"/>
                </a:solidFill>
                <a:latin typeface="Garamond" panose="02020404030301010803" pitchFamily="18" charset="0"/>
                <a:ea typeface="ＭＳ Ｐゴシック" panose="020B0600070205080204" pitchFamily="50" charset="-128"/>
              </a:defRPr>
            </a:lvl1pPr>
            <a:lvl2pPr marL="742950" indent="-285750" eaLnBrk="0" hangingPunct="0">
              <a:defRPr kumimoji="1" sz="4400" b="1" i="1">
                <a:solidFill>
                  <a:schemeClr val="tx1"/>
                </a:solidFill>
                <a:latin typeface="Garamond" panose="02020404030301010803" pitchFamily="18" charset="0"/>
                <a:ea typeface="ＭＳ Ｐゴシック" panose="020B0600070205080204" pitchFamily="50" charset="-128"/>
              </a:defRPr>
            </a:lvl2pPr>
            <a:lvl3pPr marL="1143000" indent="-228600" eaLnBrk="0" hangingPunct="0">
              <a:defRPr kumimoji="1" sz="4400" b="1" i="1">
                <a:solidFill>
                  <a:schemeClr val="tx1"/>
                </a:solidFill>
                <a:latin typeface="Garamond" panose="02020404030301010803" pitchFamily="18" charset="0"/>
                <a:ea typeface="ＭＳ Ｐゴシック" panose="020B0600070205080204" pitchFamily="50" charset="-128"/>
              </a:defRPr>
            </a:lvl3pPr>
            <a:lvl4pPr marL="1600200" indent="-228600" eaLnBrk="0" hangingPunct="0">
              <a:defRPr kumimoji="1" sz="4400" b="1" i="1">
                <a:solidFill>
                  <a:schemeClr val="tx1"/>
                </a:solidFill>
                <a:latin typeface="Garamond" panose="02020404030301010803" pitchFamily="18" charset="0"/>
                <a:ea typeface="ＭＳ Ｐゴシック" panose="020B0600070205080204" pitchFamily="50" charset="-128"/>
              </a:defRPr>
            </a:lvl4pPr>
            <a:lvl5pPr marL="2057400" indent="-228600" eaLnBrk="0" hangingPunct="0">
              <a:defRPr kumimoji="1" sz="4400" b="1" i="1">
                <a:solidFill>
                  <a:schemeClr val="tx1"/>
                </a:solidFill>
                <a:latin typeface="Garamond" panose="02020404030301010803" pitchFamily="18" charset="0"/>
                <a:ea typeface="ＭＳ Ｐゴシック" panose="020B0600070205080204" pitchFamily="50" charset="-128"/>
              </a:defRPr>
            </a:lvl5pPr>
            <a:lvl6pPr marL="2514600" indent="-228600" eaLnBrk="0" fontAlgn="base" hangingPunct="0">
              <a:spcBef>
                <a:spcPct val="0"/>
              </a:spcBef>
              <a:spcAft>
                <a:spcPct val="0"/>
              </a:spcAft>
              <a:defRPr kumimoji="1" sz="4400" b="1" i="1">
                <a:solidFill>
                  <a:schemeClr val="tx1"/>
                </a:solidFill>
                <a:latin typeface="Garamond" panose="02020404030301010803" pitchFamily="18" charset="0"/>
                <a:ea typeface="ＭＳ Ｐゴシック" panose="020B0600070205080204" pitchFamily="50" charset="-128"/>
              </a:defRPr>
            </a:lvl6pPr>
            <a:lvl7pPr marL="2971800" indent="-228600" eaLnBrk="0" fontAlgn="base" hangingPunct="0">
              <a:spcBef>
                <a:spcPct val="0"/>
              </a:spcBef>
              <a:spcAft>
                <a:spcPct val="0"/>
              </a:spcAft>
              <a:defRPr kumimoji="1" sz="4400" b="1" i="1">
                <a:solidFill>
                  <a:schemeClr val="tx1"/>
                </a:solidFill>
                <a:latin typeface="Garamond" panose="02020404030301010803" pitchFamily="18" charset="0"/>
                <a:ea typeface="ＭＳ Ｐゴシック" panose="020B0600070205080204" pitchFamily="50" charset="-128"/>
              </a:defRPr>
            </a:lvl7pPr>
            <a:lvl8pPr marL="3429000" indent="-228600" eaLnBrk="0" fontAlgn="base" hangingPunct="0">
              <a:spcBef>
                <a:spcPct val="0"/>
              </a:spcBef>
              <a:spcAft>
                <a:spcPct val="0"/>
              </a:spcAft>
              <a:defRPr kumimoji="1" sz="4400" b="1" i="1">
                <a:solidFill>
                  <a:schemeClr val="tx1"/>
                </a:solidFill>
                <a:latin typeface="Garamond" panose="02020404030301010803" pitchFamily="18" charset="0"/>
                <a:ea typeface="ＭＳ Ｐゴシック" panose="020B0600070205080204" pitchFamily="50" charset="-128"/>
              </a:defRPr>
            </a:lvl8pPr>
            <a:lvl9pPr marL="3886200" indent="-228600" eaLnBrk="0" fontAlgn="base" hangingPunct="0">
              <a:spcBef>
                <a:spcPct val="0"/>
              </a:spcBef>
              <a:spcAft>
                <a:spcPct val="0"/>
              </a:spcAft>
              <a:defRPr kumimoji="1" sz="4400" b="1" i="1">
                <a:solidFill>
                  <a:schemeClr val="tx1"/>
                </a:solidFill>
                <a:latin typeface="Garamond" panose="02020404030301010803" pitchFamily="18" charset="0"/>
                <a:ea typeface="ＭＳ Ｐゴシック" panose="020B0600070205080204" pitchFamily="50" charset="-128"/>
              </a:defRPr>
            </a:lvl9pPr>
          </a:lstStyle>
          <a:p>
            <a:pPr algn="ctr" eaLnBrk="1" hangingPunct="1"/>
            <a:r>
              <a:rPr lang="ja-JP" altLang="en-US" sz="1800" b="0" i="0">
                <a:latin typeface="Arial" panose="020B0604020202020204" pitchFamily="34" charset="0"/>
              </a:rPr>
              <a:t>刑事局</a:t>
            </a:r>
          </a:p>
        </p:txBody>
      </p:sp>
      <p:sp>
        <p:nvSpPr>
          <p:cNvPr id="4110" name="Line 30"/>
          <p:cNvSpPr>
            <a:spLocks noChangeShapeType="1"/>
          </p:cNvSpPr>
          <p:nvPr/>
        </p:nvSpPr>
        <p:spPr bwMode="auto">
          <a:xfrm>
            <a:off x="2054225" y="2549525"/>
            <a:ext cx="792163"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p>
            <a:endParaRPr lang="ja-JP" altLang="en-US"/>
          </a:p>
        </p:txBody>
      </p:sp>
      <p:sp>
        <p:nvSpPr>
          <p:cNvPr id="4111" name="Line 31"/>
          <p:cNvSpPr>
            <a:spLocks noChangeShapeType="1"/>
          </p:cNvSpPr>
          <p:nvPr/>
        </p:nvSpPr>
        <p:spPr bwMode="auto">
          <a:xfrm>
            <a:off x="2054225" y="3238500"/>
            <a:ext cx="360363"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p>
            <a:endParaRPr lang="ja-JP" altLang="en-US"/>
          </a:p>
        </p:txBody>
      </p:sp>
      <p:sp>
        <p:nvSpPr>
          <p:cNvPr id="4112" name="Line 32"/>
          <p:cNvSpPr>
            <a:spLocks noChangeShapeType="1"/>
          </p:cNvSpPr>
          <p:nvPr/>
        </p:nvSpPr>
        <p:spPr bwMode="auto">
          <a:xfrm>
            <a:off x="2058988" y="3759200"/>
            <a:ext cx="36036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p>
            <a:endParaRPr lang="ja-JP" altLang="en-US"/>
          </a:p>
        </p:txBody>
      </p:sp>
      <p:sp>
        <p:nvSpPr>
          <p:cNvPr id="4113" name="Line 33"/>
          <p:cNvSpPr>
            <a:spLocks noChangeShapeType="1"/>
          </p:cNvSpPr>
          <p:nvPr/>
        </p:nvSpPr>
        <p:spPr bwMode="auto">
          <a:xfrm>
            <a:off x="2419350" y="2547938"/>
            <a:ext cx="0" cy="12239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p>
            <a:endParaRPr lang="ja-JP" altLang="en-US"/>
          </a:p>
        </p:txBody>
      </p:sp>
      <p:sp>
        <p:nvSpPr>
          <p:cNvPr id="4114" name="AutoShape 34"/>
          <p:cNvSpPr>
            <a:spLocks noChangeArrowheads="1"/>
          </p:cNvSpPr>
          <p:nvPr/>
        </p:nvSpPr>
        <p:spPr bwMode="auto">
          <a:xfrm>
            <a:off x="2771775" y="2132013"/>
            <a:ext cx="1441450" cy="504825"/>
          </a:xfrm>
          <a:prstGeom prst="roundRect">
            <a:avLst>
              <a:gd name="adj" fmla="val 16667"/>
            </a:avLst>
          </a:prstGeom>
          <a:solidFill>
            <a:srgbClr val="CCFFFF"/>
          </a:solidFill>
          <a:ln w="9525"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eaLnBrk="0" hangingPunct="0">
              <a:defRPr kumimoji="1" sz="4400" b="1" i="1">
                <a:solidFill>
                  <a:schemeClr val="tx1"/>
                </a:solidFill>
                <a:latin typeface="Garamond" panose="02020404030301010803" pitchFamily="18" charset="0"/>
                <a:ea typeface="ＭＳ Ｐゴシック" panose="020B0600070205080204" pitchFamily="50" charset="-128"/>
              </a:defRPr>
            </a:lvl1pPr>
            <a:lvl2pPr marL="742950" indent="-285750" eaLnBrk="0" hangingPunct="0">
              <a:defRPr kumimoji="1" sz="4400" b="1" i="1">
                <a:solidFill>
                  <a:schemeClr val="tx1"/>
                </a:solidFill>
                <a:latin typeface="Garamond" panose="02020404030301010803" pitchFamily="18" charset="0"/>
                <a:ea typeface="ＭＳ Ｐゴシック" panose="020B0600070205080204" pitchFamily="50" charset="-128"/>
              </a:defRPr>
            </a:lvl2pPr>
            <a:lvl3pPr marL="1143000" indent="-228600" eaLnBrk="0" hangingPunct="0">
              <a:defRPr kumimoji="1" sz="4400" b="1" i="1">
                <a:solidFill>
                  <a:schemeClr val="tx1"/>
                </a:solidFill>
                <a:latin typeface="Garamond" panose="02020404030301010803" pitchFamily="18" charset="0"/>
                <a:ea typeface="ＭＳ Ｐゴシック" panose="020B0600070205080204" pitchFamily="50" charset="-128"/>
              </a:defRPr>
            </a:lvl3pPr>
            <a:lvl4pPr marL="1600200" indent="-228600" eaLnBrk="0" hangingPunct="0">
              <a:defRPr kumimoji="1" sz="4400" b="1" i="1">
                <a:solidFill>
                  <a:schemeClr val="tx1"/>
                </a:solidFill>
                <a:latin typeface="Garamond" panose="02020404030301010803" pitchFamily="18" charset="0"/>
                <a:ea typeface="ＭＳ Ｐゴシック" panose="020B0600070205080204" pitchFamily="50" charset="-128"/>
              </a:defRPr>
            </a:lvl4pPr>
            <a:lvl5pPr marL="2057400" indent="-228600" eaLnBrk="0" hangingPunct="0">
              <a:defRPr kumimoji="1" sz="4400" b="1" i="1">
                <a:solidFill>
                  <a:schemeClr val="tx1"/>
                </a:solidFill>
                <a:latin typeface="Garamond" panose="02020404030301010803" pitchFamily="18" charset="0"/>
                <a:ea typeface="ＭＳ Ｐゴシック" panose="020B0600070205080204" pitchFamily="50" charset="-128"/>
              </a:defRPr>
            </a:lvl5pPr>
            <a:lvl6pPr marL="2514600" indent="-228600" eaLnBrk="0" fontAlgn="base" hangingPunct="0">
              <a:spcBef>
                <a:spcPct val="0"/>
              </a:spcBef>
              <a:spcAft>
                <a:spcPct val="0"/>
              </a:spcAft>
              <a:defRPr kumimoji="1" sz="4400" b="1" i="1">
                <a:solidFill>
                  <a:schemeClr val="tx1"/>
                </a:solidFill>
                <a:latin typeface="Garamond" panose="02020404030301010803" pitchFamily="18" charset="0"/>
                <a:ea typeface="ＭＳ Ｐゴシック" panose="020B0600070205080204" pitchFamily="50" charset="-128"/>
              </a:defRPr>
            </a:lvl6pPr>
            <a:lvl7pPr marL="2971800" indent="-228600" eaLnBrk="0" fontAlgn="base" hangingPunct="0">
              <a:spcBef>
                <a:spcPct val="0"/>
              </a:spcBef>
              <a:spcAft>
                <a:spcPct val="0"/>
              </a:spcAft>
              <a:defRPr kumimoji="1" sz="4400" b="1" i="1">
                <a:solidFill>
                  <a:schemeClr val="tx1"/>
                </a:solidFill>
                <a:latin typeface="Garamond" panose="02020404030301010803" pitchFamily="18" charset="0"/>
                <a:ea typeface="ＭＳ Ｐゴシック" panose="020B0600070205080204" pitchFamily="50" charset="-128"/>
              </a:defRPr>
            </a:lvl7pPr>
            <a:lvl8pPr marL="3429000" indent="-228600" eaLnBrk="0" fontAlgn="base" hangingPunct="0">
              <a:spcBef>
                <a:spcPct val="0"/>
              </a:spcBef>
              <a:spcAft>
                <a:spcPct val="0"/>
              </a:spcAft>
              <a:defRPr kumimoji="1" sz="4400" b="1" i="1">
                <a:solidFill>
                  <a:schemeClr val="tx1"/>
                </a:solidFill>
                <a:latin typeface="Garamond" panose="02020404030301010803" pitchFamily="18" charset="0"/>
                <a:ea typeface="ＭＳ Ｐゴシック" panose="020B0600070205080204" pitchFamily="50" charset="-128"/>
              </a:defRPr>
            </a:lvl8pPr>
            <a:lvl9pPr marL="3886200" indent="-228600" eaLnBrk="0" fontAlgn="base" hangingPunct="0">
              <a:spcBef>
                <a:spcPct val="0"/>
              </a:spcBef>
              <a:spcAft>
                <a:spcPct val="0"/>
              </a:spcAft>
              <a:defRPr kumimoji="1" sz="4400" b="1" i="1">
                <a:solidFill>
                  <a:schemeClr val="tx1"/>
                </a:solidFill>
                <a:latin typeface="Garamond" panose="02020404030301010803" pitchFamily="18" charset="0"/>
                <a:ea typeface="ＭＳ Ｐゴシック" panose="020B0600070205080204" pitchFamily="50" charset="-128"/>
              </a:defRPr>
            </a:lvl9pPr>
          </a:lstStyle>
          <a:p>
            <a:pPr algn="ctr" eaLnBrk="1" hangingPunct="1"/>
            <a:r>
              <a:rPr lang="ja-JP" altLang="en-US" sz="1800" b="0" i="0">
                <a:latin typeface="Arial" panose="020B0604020202020204" pitchFamily="34" charset="0"/>
              </a:rPr>
              <a:t>法　務　局</a:t>
            </a:r>
          </a:p>
        </p:txBody>
      </p:sp>
      <p:sp>
        <p:nvSpPr>
          <p:cNvPr id="4115" name="Line 35"/>
          <p:cNvSpPr>
            <a:spLocks noChangeShapeType="1"/>
          </p:cNvSpPr>
          <p:nvPr/>
        </p:nvSpPr>
        <p:spPr bwMode="auto">
          <a:xfrm>
            <a:off x="2051050" y="4211638"/>
            <a:ext cx="360363"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p>
            <a:endParaRPr lang="ja-JP" altLang="en-US"/>
          </a:p>
        </p:txBody>
      </p:sp>
      <p:sp>
        <p:nvSpPr>
          <p:cNvPr id="4116" name="AutoShape 37"/>
          <p:cNvSpPr>
            <a:spLocks noChangeArrowheads="1"/>
          </p:cNvSpPr>
          <p:nvPr/>
        </p:nvSpPr>
        <p:spPr bwMode="auto">
          <a:xfrm>
            <a:off x="2339975" y="3933825"/>
            <a:ext cx="1223963" cy="504825"/>
          </a:xfrm>
          <a:prstGeom prst="roundRect">
            <a:avLst>
              <a:gd name="adj" fmla="val 16667"/>
            </a:avLst>
          </a:prstGeom>
          <a:solidFill>
            <a:srgbClr val="FFFF99"/>
          </a:solidFill>
          <a:ln w="9525"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eaLnBrk="0" hangingPunct="0">
              <a:defRPr kumimoji="1" sz="4400" b="1" i="1">
                <a:solidFill>
                  <a:schemeClr val="tx1"/>
                </a:solidFill>
                <a:latin typeface="Garamond" panose="02020404030301010803" pitchFamily="18" charset="0"/>
                <a:ea typeface="ＭＳ Ｐゴシック" panose="020B0600070205080204" pitchFamily="50" charset="-128"/>
              </a:defRPr>
            </a:lvl1pPr>
            <a:lvl2pPr marL="742950" indent="-285750" eaLnBrk="0" hangingPunct="0">
              <a:defRPr kumimoji="1" sz="4400" b="1" i="1">
                <a:solidFill>
                  <a:schemeClr val="tx1"/>
                </a:solidFill>
                <a:latin typeface="Garamond" panose="02020404030301010803" pitchFamily="18" charset="0"/>
                <a:ea typeface="ＭＳ Ｐゴシック" panose="020B0600070205080204" pitchFamily="50" charset="-128"/>
              </a:defRPr>
            </a:lvl2pPr>
            <a:lvl3pPr marL="1143000" indent="-228600" eaLnBrk="0" hangingPunct="0">
              <a:defRPr kumimoji="1" sz="4400" b="1" i="1">
                <a:solidFill>
                  <a:schemeClr val="tx1"/>
                </a:solidFill>
                <a:latin typeface="Garamond" panose="02020404030301010803" pitchFamily="18" charset="0"/>
                <a:ea typeface="ＭＳ Ｐゴシック" panose="020B0600070205080204" pitchFamily="50" charset="-128"/>
              </a:defRPr>
            </a:lvl3pPr>
            <a:lvl4pPr marL="1600200" indent="-228600" eaLnBrk="0" hangingPunct="0">
              <a:defRPr kumimoji="1" sz="4400" b="1" i="1">
                <a:solidFill>
                  <a:schemeClr val="tx1"/>
                </a:solidFill>
                <a:latin typeface="Garamond" panose="02020404030301010803" pitchFamily="18" charset="0"/>
                <a:ea typeface="ＭＳ Ｐゴシック" panose="020B0600070205080204" pitchFamily="50" charset="-128"/>
              </a:defRPr>
            </a:lvl4pPr>
            <a:lvl5pPr marL="2057400" indent="-228600" eaLnBrk="0" hangingPunct="0">
              <a:defRPr kumimoji="1" sz="4400" b="1" i="1">
                <a:solidFill>
                  <a:schemeClr val="tx1"/>
                </a:solidFill>
                <a:latin typeface="Garamond" panose="02020404030301010803" pitchFamily="18" charset="0"/>
                <a:ea typeface="ＭＳ Ｐゴシック" panose="020B0600070205080204" pitchFamily="50" charset="-128"/>
              </a:defRPr>
            </a:lvl5pPr>
            <a:lvl6pPr marL="2514600" indent="-228600" eaLnBrk="0" fontAlgn="base" hangingPunct="0">
              <a:spcBef>
                <a:spcPct val="0"/>
              </a:spcBef>
              <a:spcAft>
                <a:spcPct val="0"/>
              </a:spcAft>
              <a:defRPr kumimoji="1" sz="4400" b="1" i="1">
                <a:solidFill>
                  <a:schemeClr val="tx1"/>
                </a:solidFill>
                <a:latin typeface="Garamond" panose="02020404030301010803" pitchFamily="18" charset="0"/>
                <a:ea typeface="ＭＳ Ｐゴシック" panose="020B0600070205080204" pitchFamily="50" charset="-128"/>
              </a:defRPr>
            </a:lvl6pPr>
            <a:lvl7pPr marL="2971800" indent="-228600" eaLnBrk="0" fontAlgn="base" hangingPunct="0">
              <a:spcBef>
                <a:spcPct val="0"/>
              </a:spcBef>
              <a:spcAft>
                <a:spcPct val="0"/>
              </a:spcAft>
              <a:defRPr kumimoji="1" sz="4400" b="1" i="1">
                <a:solidFill>
                  <a:schemeClr val="tx1"/>
                </a:solidFill>
                <a:latin typeface="Garamond" panose="02020404030301010803" pitchFamily="18" charset="0"/>
                <a:ea typeface="ＭＳ Ｐゴシック" panose="020B0600070205080204" pitchFamily="50" charset="-128"/>
              </a:defRPr>
            </a:lvl7pPr>
            <a:lvl8pPr marL="3429000" indent="-228600" eaLnBrk="0" fontAlgn="base" hangingPunct="0">
              <a:spcBef>
                <a:spcPct val="0"/>
              </a:spcBef>
              <a:spcAft>
                <a:spcPct val="0"/>
              </a:spcAft>
              <a:defRPr kumimoji="1" sz="4400" b="1" i="1">
                <a:solidFill>
                  <a:schemeClr val="tx1"/>
                </a:solidFill>
                <a:latin typeface="Garamond" panose="02020404030301010803" pitchFamily="18" charset="0"/>
                <a:ea typeface="ＭＳ Ｐゴシック" panose="020B0600070205080204" pitchFamily="50" charset="-128"/>
              </a:defRPr>
            </a:lvl8pPr>
            <a:lvl9pPr marL="3886200" indent="-228600" eaLnBrk="0" fontAlgn="base" hangingPunct="0">
              <a:spcBef>
                <a:spcPct val="0"/>
              </a:spcBef>
              <a:spcAft>
                <a:spcPct val="0"/>
              </a:spcAft>
              <a:defRPr kumimoji="1" sz="4400" b="1" i="1">
                <a:solidFill>
                  <a:schemeClr val="tx1"/>
                </a:solidFill>
                <a:latin typeface="Garamond" panose="02020404030301010803" pitchFamily="18" charset="0"/>
                <a:ea typeface="ＭＳ Ｐゴシック" panose="020B0600070205080204" pitchFamily="50" charset="-128"/>
              </a:defRPr>
            </a:lvl9pPr>
          </a:lstStyle>
          <a:p>
            <a:pPr algn="ctr" eaLnBrk="1" hangingPunct="1"/>
            <a:r>
              <a:rPr lang="ja-JP" altLang="en-US" sz="1800" b="0" i="0">
                <a:latin typeface="Arial" panose="020B0604020202020204" pitchFamily="34" charset="0"/>
              </a:rPr>
              <a:t>矯正管区</a:t>
            </a:r>
          </a:p>
        </p:txBody>
      </p:sp>
      <p:sp>
        <p:nvSpPr>
          <p:cNvPr id="4117" name="Line 38"/>
          <p:cNvSpPr>
            <a:spLocks noChangeShapeType="1"/>
          </p:cNvSpPr>
          <p:nvPr/>
        </p:nvSpPr>
        <p:spPr bwMode="auto">
          <a:xfrm>
            <a:off x="3563938" y="4149725"/>
            <a:ext cx="287337"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p>
            <a:endParaRPr lang="ja-JP" altLang="en-US"/>
          </a:p>
        </p:txBody>
      </p:sp>
      <p:sp>
        <p:nvSpPr>
          <p:cNvPr id="4118" name="AutoShape 40"/>
          <p:cNvSpPr>
            <a:spLocks noChangeArrowheads="1"/>
          </p:cNvSpPr>
          <p:nvPr/>
        </p:nvSpPr>
        <p:spPr bwMode="auto">
          <a:xfrm>
            <a:off x="3708400" y="2636838"/>
            <a:ext cx="1223963" cy="1800225"/>
          </a:xfrm>
          <a:prstGeom prst="roundRect">
            <a:avLst>
              <a:gd name="adj" fmla="val 16667"/>
            </a:avLst>
          </a:prstGeom>
          <a:solidFill>
            <a:srgbClr val="FFFF99"/>
          </a:solidFill>
          <a:ln w="9525"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eaLnBrk="0" hangingPunct="0">
              <a:defRPr kumimoji="1" sz="4400" b="1" i="1">
                <a:solidFill>
                  <a:schemeClr val="tx1"/>
                </a:solidFill>
                <a:latin typeface="Garamond" panose="02020404030301010803" pitchFamily="18" charset="0"/>
                <a:ea typeface="ＭＳ Ｐゴシック" panose="020B0600070205080204" pitchFamily="50" charset="-128"/>
              </a:defRPr>
            </a:lvl1pPr>
            <a:lvl2pPr marL="742950" indent="-285750" eaLnBrk="0" hangingPunct="0">
              <a:defRPr kumimoji="1" sz="4400" b="1" i="1">
                <a:solidFill>
                  <a:schemeClr val="tx1"/>
                </a:solidFill>
                <a:latin typeface="Garamond" panose="02020404030301010803" pitchFamily="18" charset="0"/>
                <a:ea typeface="ＭＳ Ｐゴシック" panose="020B0600070205080204" pitchFamily="50" charset="-128"/>
              </a:defRPr>
            </a:lvl2pPr>
            <a:lvl3pPr marL="1143000" indent="-228600" eaLnBrk="0" hangingPunct="0">
              <a:defRPr kumimoji="1" sz="4400" b="1" i="1">
                <a:solidFill>
                  <a:schemeClr val="tx1"/>
                </a:solidFill>
                <a:latin typeface="Garamond" panose="02020404030301010803" pitchFamily="18" charset="0"/>
                <a:ea typeface="ＭＳ Ｐゴシック" panose="020B0600070205080204" pitchFamily="50" charset="-128"/>
              </a:defRPr>
            </a:lvl3pPr>
            <a:lvl4pPr marL="1600200" indent="-228600" eaLnBrk="0" hangingPunct="0">
              <a:defRPr kumimoji="1" sz="4400" b="1" i="1">
                <a:solidFill>
                  <a:schemeClr val="tx1"/>
                </a:solidFill>
                <a:latin typeface="Garamond" panose="02020404030301010803" pitchFamily="18" charset="0"/>
                <a:ea typeface="ＭＳ Ｐゴシック" panose="020B0600070205080204" pitchFamily="50" charset="-128"/>
              </a:defRPr>
            </a:lvl4pPr>
            <a:lvl5pPr marL="2057400" indent="-228600" eaLnBrk="0" hangingPunct="0">
              <a:defRPr kumimoji="1" sz="4400" b="1" i="1">
                <a:solidFill>
                  <a:schemeClr val="tx1"/>
                </a:solidFill>
                <a:latin typeface="Garamond" panose="02020404030301010803" pitchFamily="18" charset="0"/>
                <a:ea typeface="ＭＳ Ｐゴシック" panose="020B0600070205080204" pitchFamily="50" charset="-128"/>
              </a:defRPr>
            </a:lvl5pPr>
            <a:lvl6pPr marL="2514600" indent="-228600" eaLnBrk="0" fontAlgn="base" hangingPunct="0">
              <a:spcBef>
                <a:spcPct val="0"/>
              </a:spcBef>
              <a:spcAft>
                <a:spcPct val="0"/>
              </a:spcAft>
              <a:defRPr kumimoji="1" sz="4400" b="1" i="1">
                <a:solidFill>
                  <a:schemeClr val="tx1"/>
                </a:solidFill>
                <a:latin typeface="Garamond" panose="02020404030301010803" pitchFamily="18" charset="0"/>
                <a:ea typeface="ＭＳ Ｐゴシック" panose="020B0600070205080204" pitchFamily="50" charset="-128"/>
              </a:defRPr>
            </a:lvl6pPr>
            <a:lvl7pPr marL="2971800" indent="-228600" eaLnBrk="0" fontAlgn="base" hangingPunct="0">
              <a:spcBef>
                <a:spcPct val="0"/>
              </a:spcBef>
              <a:spcAft>
                <a:spcPct val="0"/>
              </a:spcAft>
              <a:defRPr kumimoji="1" sz="4400" b="1" i="1">
                <a:solidFill>
                  <a:schemeClr val="tx1"/>
                </a:solidFill>
                <a:latin typeface="Garamond" panose="02020404030301010803" pitchFamily="18" charset="0"/>
                <a:ea typeface="ＭＳ Ｐゴシック" panose="020B0600070205080204" pitchFamily="50" charset="-128"/>
              </a:defRPr>
            </a:lvl7pPr>
            <a:lvl8pPr marL="3429000" indent="-228600" eaLnBrk="0" fontAlgn="base" hangingPunct="0">
              <a:spcBef>
                <a:spcPct val="0"/>
              </a:spcBef>
              <a:spcAft>
                <a:spcPct val="0"/>
              </a:spcAft>
              <a:defRPr kumimoji="1" sz="4400" b="1" i="1">
                <a:solidFill>
                  <a:schemeClr val="tx1"/>
                </a:solidFill>
                <a:latin typeface="Garamond" panose="02020404030301010803" pitchFamily="18" charset="0"/>
                <a:ea typeface="ＭＳ Ｐゴシック" panose="020B0600070205080204" pitchFamily="50" charset="-128"/>
              </a:defRPr>
            </a:lvl8pPr>
            <a:lvl9pPr marL="3886200" indent="-228600" eaLnBrk="0" fontAlgn="base" hangingPunct="0">
              <a:spcBef>
                <a:spcPct val="0"/>
              </a:spcBef>
              <a:spcAft>
                <a:spcPct val="0"/>
              </a:spcAft>
              <a:defRPr kumimoji="1" sz="4400" b="1" i="1">
                <a:solidFill>
                  <a:schemeClr val="tx1"/>
                </a:solidFill>
                <a:latin typeface="Garamond" panose="02020404030301010803" pitchFamily="18" charset="0"/>
                <a:ea typeface="ＭＳ Ｐゴシック" panose="020B0600070205080204" pitchFamily="50" charset="-128"/>
              </a:defRPr>
            </a:lvl9pPr>
          </a:lstStyle>
          <a:p>
            <a:pPr algn="ctr" eaLnBrk="1" hangingPunct="1"/>
            <a:r>
              <a:rPr lang="ja-JP" altLang="en-US" sz="1700" b="0" i="0">
                <a:latin typeface="Arial" panose="020B0604020202020204" pitchFamily="34" charset="0"/>
              </a:rPr>
              <a:t>刑　 務　 所</a:t>
            </a:r>
          </a:p>
          <a:p>
            <a:pPr algn="ctr" eaLnBrk="1" hangingPunct="1"/>
            <a:r>
              <a:rPr lang="ja-JP" altLang="en-US" sz="1700" b="0" i="0">
                <a:latin typeface="Arial" panose="020B0604020202020204" pitchFamily="34" charset="0"/>
              </a:rPr>
              <a:t>少年刑務所</a:t>
            </a:r>
          </a:p>
          <a:p>
            <a:pPr algn="ctr" eaLnBrk="1" hangingPunct="1"/>
            <a:r>
              <a:rPr lang="ja-JP" altLang="en-US" sz="1700" b="0" i="0">
                <a:latin typeface="Arial" panose="020B0604020202020204" pitchFamily="34" charset="0"/>
              </a:rPr>
              <a:t>拘　 置　 所</a:t>
            </a:r>
          </a:p>
          <a:p>
            <a:pPr algn="ctr" eaLnBrk="1" hangingPunct="1"/>
            <a:r>
              <a:rPr lang="ja-JP" altLang="en-US" sz="1700" b="0" i="0">
                <a:latin typeface="Arial" panose="020B0604020202020204" pitchFamily="34" charset="0"/>
              </a:rPr>
              <a:t>少 　年 　院</a:t>
            </a:r>
          </a:p>
          <a:p>
            <a:pPr algn="ctr" eaLnBrk="1" hangingPunct="1"/>
            <a:r>
              <a:rPr lang="ja-JP" altLang="en-US" sz="1700" b="0" i="0">
                <a:latin typeface="Arial" panose="020B0604020202020204" pitchFamily="34" charset="0"/>
              </a:rPr>
              <a:t>少年鑑別所</a:t>
            </a:r>
          </a:p>
          <a:p>
            <a:pPr algn="ctr" eaLnBrk="1" hangingPunct="1"/>
            <a:r>
              <a:rPr lang="ja-JP" altLang="en-US" sz="1700" b="0" i="0">
                <a:latin typeface="Arial" panose="020B0604020202020204" pitchFamily="34" charset="0"/>
              </a:rPr>
              <a:t>婦人補導院</a:t>
            </a:r>
          </a:p>
        </p:txBody>
      </p:sp>
      <p:sp>
        <p:nvSpPr>
          <p:cNvPr id="4119" name="AutoShape 41"/>
          <p:cNvSpPr>
            <a:spLocks noChangeArrowheads="1"/>
          </p:cNvSpPr>
          <p:nvPr/>
        </p:nvSpPr>
        <p:spPr bwMode="auto">
          <a:xfrm>
            <a:off x="2771775" y="4508500"/>
            <a:ext cx="2160588" cy="576263"/>
          </a:xfrm>
          <a:prstGeom prst="roundRect">
            <a:avLst>
              <a:gd name="adj" fmla="val 16667"/>
            </a:avLst>
          </a:prstGeom>
          <a:solidFill>
            <a:srgbClr val="FFCC99"/>
          </a:solidFill>
          <a:ln w="9525"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eaLnBrk="0" hangingPunct="0">
              <a:defRPr kumimoji="1" sz="4400" b="1" i="1">
                <a:solidFill>
                  <a:schemeClr val="tx1"/>
                </a:solidFill>
                <a:latin typeface="Garamond" panose="02020404030301010803" pitchFamily="18" charset="0"/>
                <a:ea typeface="ＭＳ Ｐゴシック" panose="020B0600070205080204" pitchFamily="50" charset="-128"/>
              </a:defRPr>
            </a:lvl1pPr>
            <a:lvl2pPr marL="742950" indent="-285750" eaLnBrk="0" hangingPunct="0">
              <a:defRPr kumimoji="1" sz="4400" b="1" i="1">
                <a:solidFill>
                  <a:schemeClr val="tx1"/>
                </a:solidFill>
                <a:latin typeface="Garamond" panose="02020404030301010803" pitchFamily="18" charset="0"/>
                <a:ea typeface="ＭＳ Ｐゴシック" panose="020B0600070205080204" pitchFamily="50" charset="-128"/>
              </a:defRPr>
            </a:lvl2pPr>
            <a:lvl3pPr marL="1143000" indent="-228600" eaLnBrk="0" hangingPunct="0">
              <a:defRPr kumimoji="1" sz="4400" b="1" i="1">
                <a:solidFill>
                  <a:schemeClr val="tx1"/>
                </a:solidFill>
                <a:latin typeface="Garamond" panose="02020404030301010803" pitchFamily="18" charset="0"/>
                <a:ea typeface="ＭＳ Ｐゴシック" panose="020B0600070205080204" pitchFamily="50" charset="-128"/>
              </a:defRPr>
            </a:lvl3pPr>
            <a:lvl4pPr marL="1600200" indent="-228600" eaLnBrk="0" hangingPunct="0">
              <a:defRPr kumimoji="1" sz="4400" b="1" i="1">
                <a:solidFill>
                  <a:schemeClr val="tx1"/>
                </a:solidFill>
                <a:latin typeface="Garamond" panose="02020404030301010803" pitchFamily="18" charset="0"/>
                <a:ea typeface="ＭＳ Ｐゴシック" panose="020B0600070205080204" pitchFamily="50" charset="-128"/>
              </a:defRPr>
            </a:lvl4pPr>
            <a:lvl5pPr marL="2057400" indent="-228600" eaLnBrk="0" hangingPunct="0">
              <a:defRPr kumimoji="1" sz="4400" b="1" i="1">
                <a:solidFill>
                  <a:schemeClr val="tx1"/>
                </a:solidFill>
                <a:latin typeface="Garamond" panose="02020404030301010803" pitchFamily="18" charset="0"/>
                <a:ea typeface="ＭＳ Ｐゴシック" panose="020B0600070205080204" pitchFamily="50" charset="-128"/>
              </a:defRPr>
            </a:lvl5pPr>
            <a:lvl6pPr marL="2514600" indent="-228600" eaLnBrk="0" fontAlgn="base" hangingPunct="0">
              <a:spcBef>
                <a:spcPct val="0"/>
              </a:spcBef>
              <a:spcAft>
                <a:spcPct val="0"/>
              </a:spcAft>
              <a:defRPr kumimoji="1" sz="4400" b="1" i="1">
                <a:solidFill>
                  <a:schemeClr val="tx1"/>
                </a:solidFill>
                <a:latin typeface="Garamond" panose="02020404030301010803" pitchFamily="18" charset="0"/>
                <a:ea typeface="ＭＳ Ｐゴシック" panose="020B0600070205080204" pitchFamily="50" charset="-128"/>
              </a:defRPr>
            </a:lvl6pPr>
            <a:lvl7pPr marL="2971800" indent="-228600" eaLnBrk="0" fontAlgn="base" hangingPunct="0">
              <a:spcBef>
                <a:spcPct val="0"/>
              </a:spcBef>
              <a:spcAft>
                <a:spcPct val="0"/>
              </a:spcAft>
              <a:defRPr kumimoji="1" sz="4400" b="1" i="1">
                <a:solidFill>
                  <a:schemeClr val="tx1"/>
                </a:solidFill>
                <a:latin typeface="Garamond" panose="02020404030301010803" pitchFamily="18" charset="0"/>
                <a:ea typeface="ＭＳ Ｐゴシック" panose="020B0600070205080204" pitchFamily="50" charset="-128"/>
              </a:defRPr>
            </a:lvl7pPr>
            <a:lvl8pPr marL="3429000" indent="-228600" eaLnBrk="0" fontAlgn="base" hangingPunct="0">
              <a:spcBef>
                <a:spcPct val="0"/>
              </a:spcBef>
              <a:spcAft>
                <a:spcPct val="0"/>
              </a:spcAft>
              <a:defRPr kumimoji="1" sz="4400" b="1" i="1">
                <a:solidFill>
                  <a:schemeClr val="tx1"/>
                </a:solidFill>
                <a:latin typeface="Garamond" panose="02020404030301010803" pitchFamily="18" charset="0"/>
                <a:ea typeface="ＭＳ Ｐゴシック" panose="020B0600070205080204" pitchFamily="50" charset="-128"/>
              </a:defRPr>
            </a:lvl8pPr>
            <a:lvl9pPr marL="3886200" indent="-228600" eaLnBrk="0" fontAlgn="base" hangingPunct="0">
              <a:spcBef>
                <a:spcPct val="0"/>
              </a:spcBef>
              <a:spcAft>
                <a:spcPct val="0"/>
              </a:spcAft>
              <a:defRPr kumimoji="1" sz="4400" b="1" i="1">
                <a:solidFill>
                  <a:schemeClr val="tx1"/>
                </a:solidFill>
                <a:latin typeface="Garamond" panose="02020404030301010803" pitchFamily="18" charset="0"/>
                <a:ea typeface="ＭＳ Ｐゴシック" panose="020B0600070205080204" pitchFamily="50" charset="-128"/>
              </a:defRPr>
            </a:lvl9pPr>
          </a:lstStyle>
          <a:p>
            <a:pPr algn="ctr" eaLnBrk="1" hangingPunct="1"/>
            <a:r>
              <a:rPr lang="ja-JP" altLang="en-US" sz="1700" b="0" i="0">
                <a:latin typeface="Arial" panose="020B0604020202020204" pitchFamily="34" charset="0"/>
              </a:rPr>
              <a:t>地方更生保護委員会</a:t>
            </a:r>
          </a:p>
          <a:p>
            <a:pPr algn="ctr" eaLnBrk="1" hangingPunct="1"/>
            <a:r>
              <a:rPr lang="ja-JP" altLang="en-US" sz="1700" b="0" i="0">
                <a:latin typeface="Arial" panose="020B0604020202020204" pitchFamily="34" charset="0"/>
              </a:rPr>
              <a:t>保 　護　 観 　察　 所</a:t>
            </a:r>
          </a:p>
        </p:txBody>
      </p:sp>
      <p:sp>
        <p:nvSpPr>
          <p:cNvPr id="4120" name="Line 42"/>
          <p:cNvSpPr>
            <a:spLocks noChangeShapeType="1"/>
          </p:cNvSpPr>
          <p:nvPr/>
        </p:nvSpPr>
        <p:spPr bwMode="auto">
          <a:xfrm>
            <a:off x="2051050" y="4868863"/>
            <a:ext cx="72072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p>
            <a:endParaRPr lang="ja-JP" altLang="en-US"/>
          </a:p>
        </p:txBody>
      </p:sp>
      <p:sp>
        <p:nvSpPr>
          <p:cNvPr id="4121" name="Line 43"/>
          <p:cNvSpPr>
            <a:spLocks noChangeShapeType="1"/>
          </p:cNvSpPr>
          <p:nvPr/>
        </p:nvSpPr>
        <p:spPr bwMode="auto">
          <a:xfrm>
            <a:off x="2051050" y="5445125"/>
            <a:ext cx="792163"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p>
            <a:endParaRPr lang="ja-JP" altLang="en-US"/>
          </a:p>
        </p:txBody>
      </p:sp>
      <p:sp>
        <p:nvSpPr>
          <p:cNvPr id="4122" name="AutoShape 44"/>
          <p:cNvSpPr>
            <a:spLocks noChangeArrowheads="1"/>
          </p:cNvSpPr>
          <p:nvPr/>
        </p:nvSpPr>
        <p:spPr bwMode="auto">
          <a:xfrm>
            <a:off x="2771775" y="5157788"/>
            <a:ext cx="1800225" cy="287337"/>
          </a:xfrm>
          <a:prstGeom prst="roundRect">
            <a:avLst>
              <a:gd name="adj" fmla="val 16667"/>
            </a:avLst>
          </a:prstGeom>
          <a:solidFill>
            <a:srgbClr val="99CCFF"/>
          </a:solidFill>
          <a:ln w="9525"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eaLnBrk="0" hangingPunct="0">
              <a:defRPr kumimoji="1" sz="4400" b="1" i="1">
                <a:solidFill>
                  <a:schemeClr val="tx1"/>
                </a:solidFill>
                <a:latin typeface="Garamond" panose="02020404030301010803" pitchFamily="18" charset="0"/>
                <a:ea typeface="ＭＳ Ｐゴシック" panose="020B0600070205080204" pitchFamily="50" charset="-128"/>
              </a:defRPr>
            </a:lvl1pPr>
            <a:lvl2pPr marL="742950" indent="-285750" eaLnBrk="0" hangingPunct="0">
              <a:defRPr kumimoji="1" sz="4400" b="1" i="1">
                <a:solidFill>
                  <a:schemeClr val="tx1"/>
                </a:solidFill>
                <a:latin typeface="Garamond" panose="02020404030301010803" pitchFamily="18" charset="0"/>
                <a:ea typeface="ＭＳ Ｐゴシック" panose="020B0600070205080204" pitchFamily="50" charset="-128"/>
              </a:defRPr>
            </a:lvl2pPr>
            <a:lvl3pPr marL="1143000" indent="-228600" eaLnBrk="0" hangingPunct="0">
              <a:defRPr kumimoji="1" sz="4400" b="1" i="1">
                <a:solidFill>
                  <a:schemeClr val="tx1"/>
                </a:solidFill>
                <a:latin typeface="Garamond" panose="02020404030301010803" pitchFamily="18" charset="0"/>
                <a:ea typeface="ＭＳ Ｐゴシック" panose="020B0600070205080204" pitchFamily="50" charset="-128"/>
              </a:defRPr>
            </a:lvl3pPr>
            <a:lvl4pPr marL="1600200" indent="-228600" eaLnBrk="0" hangingPunct="0">
              <a:defRPr kumimoji="1" sz="4400" b="1" i="1">
                <a:solidFill>
                  <a:schemeClr val="tx1"/>
                </a:solidFill>
                <a:latin typeface="Garamond" panose="02020404030301010803" pitchFamily="18" charset="0"/>
                <a:ea typeface="ＭＳ Ｐゴシック" panose="020B0600070205080204" pitchFamily="50" charset="-128"/>
              </a:defRPr>
            </a:lvl4pPr>
            <a:lvl5pPr marL="2057400" indent="-228600" eaLnBrk="0" hangingPunct="0">
              <a:defRPr kumimoji="1" sz="4400" b="1" i="1">
                <a:solidFill>
                  <a:schemeClr val="tx1"/>
                </a:solidFill>
                <a:latin typeface="Garamond" panose="02020404030301010803" pitchFamily="18" charset="0"/>
                <a:ea typeface="ＭＳ Ｐゴシック" panose="020B0600070205080204" pitchFamily="50" charset="-128"/>
              </a:defRPr>
            </a:lvl5pPr>
            <a:lvl6pPr marL="2514600" indent="-228600" eaLnBrk="0" fontAlgn="base" hangingPunct="0">
              <a:spcBef>
                <a:spcPct val="0"/>
              </a:spcBef>
              <a:spcAft>
                <a:spcPct val="0"/>
              </a:spcAft>
              <a:defRPr kumimoji="1" sz="4400" b="1" i="1">
                <a:solidFill>
                  <a:schemeClr val="tx1"/>
                </a:solidFill>
                <a:latin typeface="Garamond" panose="02020404030301010803" pitchFamily="18" charset="0"/>
                <a:ea typeface="ＭＳ Ｐゴシック" panose="020B0600070205080204" pitchFamily="50" charset="-128"/>
              </a:defRPr>
            </a:lvl6pPr>
            <a:lvl7pPr marL="2971800" indent="-228600" eaLnBrk="0" fontAlgn="base" hangingPunct="0">
              <a:spcBef>
                <a:spcPct val="0"/>
              </a:spcBef>
              <a:spcAft>
                <a:spcPct val="0"/>
              </a:spcAft>
              <a:defRPr kumimoji="1" sz="4400" b="1" i="1">
                <a:solidFill>
                  <a:schemeClr val="tx1"/>
                </a:solidFill>
                <a:latin typeface="Garamond" panose="02020404030301010803" pitchFamily="18" charset="0"/>
                <a:ea typeface="ＭＳ Ｐゴシック" panose="020B0600070205080204" pitchFamily="50" charset="-128"/>
              </a:defRPr>
            </a:lvl7pPr>
            <a:lvl8pPr marL="3429000" indent="-228600" eaLnBrk="0" fontAlgn="base" hangingPunct="0">
              <a:spcBef>
                <a:spcPct val="0"/>
              </a:spcBef>
              <a:spcAft>
                <a:spcPct val="0"/>
              </a:spcAft>
              <a:defRPr kumimoji="1" sz="4400" b="1" i="1">
                <a:solidFill>
                  <a:schemeClr val="tx1"/>
                </a:solidFill>
                <a:latin typeface="Garamond" panose="02020404030301010803" pitchFamily="18" charset="0"/>
                <a:ea typeface="ＭＳ Ｐゴシック" panose="020B0600070205080204" pitchFamily="50" charset="-128"/>
              </a:defRPr>
            </a:lvl8pPr>
            <a:lvl9pPr marL="3886200" indent="-228600" eaLnBrk="0" fontAlgn="base" hangingPunct="0">
              <a:spcBef>
                <a:spcPct val="0"/>
              </a:spcBef>
              <a:spcAft>
                <a:spcPct val="0"/>
              </a:spcAft>
              <a:defRPr kumimoji="1" sz="4400" b="1" i="1">
                <a:solidFill>
                  <a:schemeClr val="tx1"/>
                </a:solidFill>
                <a:latin typeface="Garamond" panose="02020404030301010803" pitchFamily="18" charset="0"/>
                <a:ea typeface="ＭＳ Ｐゴシック" panose="020B0600070205080204" pitchFamily="50" charset="-128"/>
              </a:defRPr>
            </a:lvl9pPr>
          </a:lstStyle>
          <a:p>
            <a:pPr algn="ctr" eaLnBrk="1" hangingPunct="1"/>
            <a:r>
              <a:rPr lang="ja-JP" altLang="en-US" sz="1700" b="0" i="0">
                <a:latin typeface="Arial" panose="020B0604020202020204" pitchFamily="34" charset="0"/>
              </a:rPr>
              <a:t>地方入国管理局</a:t>
            </a:r>
          </a:p>
        </p:txBody>
      </p:sp>
      <p:sp>
        <p:nvSpPr>
          <p:cNvPr id="4123" name="Line 45"/>
          <p:cNvSpPr>
            <a:spLocks noChangeShapeType="1"/>
          </p:cNvSpPr>
          <p:nvPr/>
        </p:nvSpPr>
        <p:spPr bwMode="auto">
          <a:xfrm>
            <a:off x="2051050" y="6092825"/>
            <a:ext cx="792163"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p>
            <a:endParaRPr lang="ja-JP" altLang="en-US"/>
          </a:p>
        </p:txBody>
      </p:sp>
      <p:sp>
        <p:nvSpPr>
          <p:cNvPr id="4124" name="AutoShape 46"/>
          <p:cNvSpPr>
            <a:spLocks noChangeArrowheads="1"/>
          </p:cNvSpPr>
          <p:nvPr/>
        </p:nvSpPr>
        <p:spPr bwMode="auto">
          <a:xfrm>
            <a:off x="2771775" y="5805488"/>
            <a:ext cx="1800225" cy="504825"/>
          </a:xfrm>
          <a:prstGeom prst="roundRect">
            <a:avLst>
              <a:gd name="adj" fmla="val 16667"/>
            </a:avLst>
          </a:prstGeom>
          <a:solidFill>
            <a:srgbClr val="FF99CC"/>
          </a:solidFill>
          <a:ln w="9525"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eaLnBrk="0" hangingPunct="0">
              <a:defRPr kumimoji="1" sz="4400" b="1" i="1">
                <a:solidFill>
                  <a:schemeClr val="tx1"/>
                </a:solidFill>
                <a:latin typeface="Garamond" panose="02020404030301010803" pitchFamily="18" charset="0"/>
                <a:ea typeface="ＭＳ Ｐゴシック" panose="020B0600070205080204" pitchFamily="50" charset="-128"/>
              </a:defRPr>
            </a:lvl1pPr>
            <a:lvl2pPr marL="742950" indent="-285750" eaLnBrk="0" hangingPunct="0">
              <a:defRPr kumimoji="1" sz="4400" b="1" i="1">
                <a:solidFill>
                  <a:schemeClr val="tx1"/>
                </a:solidFill>
                <a:latin typeface="Garamond" panose="02020404030301010803" pitchFamily="18" charset="0"/>
                <a:ea typeface="ＭＳ Ｐゴシック" panose="020B0600070205080204" pitchFamily="50" charset="-128"/>
              </a:defRPr>
            </a:lvl2pPr>
            <a:lvl3pPr marL="1143000" indent="-228600" eaLnBrk="0" hangingPunct="0">
              <a:defRPr kumimoji="1" sz="4400" b="1" i="1">
                <a:solidFill>
                  <a:schemeClr val="tx1"/>
                </a:solidFill>
                <a:latin typeface="Garamond" panose="02020404030301010803" pitchFamily="18" charset="0"/>
                <a:ea typeface="ＭＳ Ｐゴシック" panose="020B0600070205080204" pitchFamily="50" charset="-128"/>
              </a:defRPr>
            </a:lvl3pPr>
            <a:lvl4pPr marL="1600200" indent="-228600" eaLnBrk="0" hangingPunct="0">
              <a:defRPr kumimoji="1" sz="4400" b="1" i="1">
                <a:solidFill>
                  <a:schemeClr val="tx1"/>
                </a:solidFill>
                <a:latin typeface="Garamond" panose="02020404030301010803" pitchFamily="18" charset="0"/>
                <a:ea typeface="ＭＳ Ｐゴシック" panose="020B0600070205080204" pitchFamily="50" charset="-128"/>
              </a:defRPr>
            </a:lvl4pPr>
            <a:lvl5pPr marL="2057400" indent="-228600" eaLnBrk="0" hangingPunct="0">
              <a:defRPr kumimoji="1" sz="4400" b="1" i="1">
                <a:solidFill>
                  <a:schemeClr val="tx1"/>
                </a:solidFill>
                <a:latin typeface="Garamond" panose="02020404030301010803" pitchFamily="18" charset="0"/>
                <a:ea typeface="ＭＳ Ｐゴシック" panose="020B0600070205080204" pitchFamily="50" charset="-128"/>
              </a:defRPr>
            </a:lvl5pPr>
            <a:lvl6pPr marL="2514600" indent="-228600" eaLnBrk="0" fontAlgn="base" hangingPunct="0">
              <a:spcBef>
                <a:spcPct val="0"/>
              </a:spcBef>
              <a:spcAft>
                <a:spcPct val="0"/>
              </a:spcAft>
              <a:defRPr kumimoji="1" sz="4400" b="1" i="1">
                <a:solidFill>
                  <a:schemeClr val="tx1"/>
                </a:solidFill>
                <a:latin typeface="Garamond" panose="02020404030301010803" pitchFamily="18" charset="0"/>
                <a:ea typeface="ＭＳ Ｐゴシック" panose="020B0600070205080204" pitchFamily="50" charset="-128"/>
              </a:defRPr>
            </a:lvl6pPr>
            <a:lvl7pPr marL="2971800" indent="-228600" eaLnBrk="0" fontAlgn="base" hangingPunct="0">
              <a:spcBef>
                <a:spcPct val="0"/>
              </a:spcBef>
              <a:spcAft>
                <a:spcPct val="0"/>
              </a:spcAft>
              <a:defRPr kumimoji="1" sz="4400" b="1" i="1">
                <a:solidFill>
                  <a:schemeClr val="tx1"/>
                </a:solidFill>
                <a:latin typeface="Garamond" panose="02020404030301010803" pitchFamily="18" charset="0"/>
                <a:ea typeface="ＭＳ Ｐゴシック" panose="020B0600070205080204" pitchFamily="50" charset="-128"/>
              </a:defRPr>
            </a:lvl7pPr>
            <a:lvl8pPr marL="3429000" indent="-228600" eaLnBrk="0" fontAlgn="base" hangingPunct="0">
              <a:spcBef>
                <a:spcPct val="0"/>
              </a:spcBef>
              <a:spcAft>
                <a:spcPct val="0"/>
              </a:spcAft>
              <a:defRPr kumimoji="1" sz="4400" b="1" i="1">
                <a:solidFill>
                  <a:schemeClr val="tx1"/>
                </a:solidFill>
                <a:latin typeface="Garamond" panose="02020404030301010803" pitchFamily="18" charset="0"/>
                <a:ea typeface="ＭＳ Ｐゴシック" panose="020B0600070205080204" pitchFamily="50" charset="-128"/>
              </a:defRPr>
            </a:lvl8pPr>
            <a:lvl9pPr marL="3886200" indent="-228600" eaLnBrk="0" fontAlgn="base" hangingPunct="0">
              <a:spcBef>
                <a:spcPct val="0"/>
              </a:spcBef>
              <a:spcAft>
                <a:spcPct val="0"/>
              </a:spcAft>
              <a:defRPr kumimoji="1" sz="4400" b="1" i="1">
                <a:solidFill>
                  <a:schemeClr val="tx1"/>
                </a:solidFill>
                <a:latin typeface="Garamond" panose="02020404030301010803" pitchFamily="18" charset="0"/>
                <a:ea typeface="ＭＳ Ｐゴシック" panose="020B0600070205080204" pitchFamily="50" charset="-128"/>
              </a:defRPr>
            </a:lvl9pPr>
          </a:lstStyle>
          <a:p>
            <a:pPr algn="ctr" eaLnBrk="1" hangingPunct="1"/>
            <a:r>
              <a:rPr lang="ja-JP" altLang="en-US" sz="1800" b="0" i="0">
                <a:latin typeface="Arial" panose="020B0604020202020204" pitchFamily="34" charset="0"/>
              </a:rPr>
              <a:t>検　察　庁</a:t>
            </a:r>
          </a:p>
        </p:txBody>
      </p:sp>
      <p:sp>
        <p:nvSpPr>
          <p:cNvPr id="4125" name="AutoShape 51"/>
          <p:cNvSpPr>
            <a:spLocks noChangeArrowheads="1"/>
          </p:cNvSpPr>
          <p:nvPr/>
        </p:nvSpPr>
        <p:spPr bwMode="auto">
          <a:xfrm>
            <a:off x="5292725" y="2205038"/>
            <a:ext cx="647700" cy="360362"/>
          </a:xfrm>
          <a:prstGeom prst="rightArrow">
            <a:avLst>
              <a:gd name="adj1" fmla="val 50000"/>
              <a:gd name="adj2" fmla="val 44934"/>
            </a:avLst>
          </a:prstGeom>
          <a:noFill/>
          <a:ln w="9525" algn="ctr">
            <a:solidFill>
              <a:schemeClr val="tx1"/>
            </a:solidFill>
            <a:miter lim="800000"/>
            <a:headEnd/>
            <a:tailEnd/>
          </a:ln>
          <a:effectLst/>
          <a:extLst>
            <a:ext uri="{909E8E84-426E-40DD-AFC4-6F175D3DCCD1}">
              <a14:hiddenFill xmlns:a14="http://schemas.microsoft.com/office/drawing/2010/main">
                <a:solidFill>
                  <a:srgbClr val="CC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eaLnBrk="0" hangingPunct="0">
              <a:defRPr kumimoji="1" sz="4400" b="1" i="1">
                <a:solidFill>
                  <a:schemeClr val="tx1"/>
                </a:solidFill>
                <a:latin typeface="Garamond" panose="02020404030301010803" pitchFamily="18" charset="0"/>
                <a:ea typeface="ＭＳ Ｐゴシック" panose="020B0600070205080204" pitchFamily="50" charset="-128"/>
              </a:defRPr>
            </a:lvl1pPr>
            <a:lvl2pPr marL="742950" indent="-285750" eaLnBrk="0" hangingPunct="0">
              <a:defRPr kumimoji="1" sz="4400" b="1" i="1">
                <a:solidFill>
                  <a:schemeClr val="tx1"/>
                </a:solidFill>
                <a:latin typeface="Garamond" panose="02020404030301010803" pitchFamily="18" charset="0"/>
                <a:ea typeface="ＭＳ Ｐゴシック" panose="020B0600070205080204" pitchFamily="50" charset="-128"/>
              </a:defRPr>
            </a:lvl2pPr>
            <a:lvl3pPr marL="1143000" indent="-228600" eaLnBrk="0" hangingPunct="0">
              <a:defRPr kumimoji="1" sz="4400" b="1" i="1">
                <a:solidFill>
                  <a:schemeClr val="tx1"/>
                </a:solidFill>
                <a:latin typeface="Garamond" panose="02020404030301010803" pitchFamily="18" charset="0"/>
                <a:ea typeface="ＭＳ Ｐゴシック" panose="020B0600070205080204" pitchFamily="50" charset="-128"/>
              </a:defRPr>
            </a:lvl3pPr>
            <a:lvl4pPr marL="1600200" indent="-228600" eaLnBrk="0" hangingPunct="0">
              <a:defRPr kumimoji="1" sz="4400" b="1" i="1">
                <a:solidFill>
                  <a:schemeClr val="tx1"/>
                </a:solidFill>
                <a:latin typeface="Garamond" panose="02020404030301010803" pitchFamily="18" charset="0"/>
                <a:ea typeface="ＭＳ Ｐゴシック" panose="020B0600070205080204" pitchFamily="50" charset="-128"/>
              </a:defRPr>
            </a:lvl4pPr>
            <a:lvl5pPr marL="2057400" indent="-228600" eaLnBrk="0" hangingPunct="0">
              <a:defRPr kumimoji="1" sz="4400" b="1" i="1">
                <a:solidFill>
                  <a:schemeClr val="tx1"/>
                </a:solidFill>
                <a:latin typeface="Garamond" panose="02020404030301010803" pitchFamily="18" charset="0"/>
                <a:ea typeface="ＭＳ Ｐゴシック" panose="020B0600070205080204" pitchFamily="50" charset="-128"/>
              </a:defRPr>
            </a:lvl5pPr>
            <a:lvl6pPr marL="2514600" indent="-228600" eaLnBrk="0" fontAlgn="base" hangingPunct="0">
              <a:spcBef>
                <a:spcPct val="0"/>
              </a:spcBef>
              <a:spcAft>
                <a:spcPct val="0"/>
              </a:spcAft>
              <a:defRPr kumimoji="1" sz="4400" b="1" i="1">
                <a:solidFill>
                  <a:schemeClr val="tx1"/>
                </a:solidFill>
                <a:latin typeface="Garamond" panose="02020404030301010803" pitchFamily="18" charset="0"/>
                <a:ea typeface="ＭＳ Ｐゴシック" panose="020B0600070205080204" pitchFamily="50" charset="-128"/>
              </a:defRPr>
            </a:lvl6pPr>
            <a:lvl7pPr marL="2971800" indent="-228600" eaLnBrk="0" fontAlgn="base" hangingPunct="0">
              <a:spcBef>
                <a:spcPct val="0"/>
              </a:spcBef>
              <a:spcAft>
                <a:spcPct val="0"/>
              </a:spcAft>
              <a:defRPr kumimoji="1" sz="4400" b="1" i="1">
                <a:solidFill>
                  <a:schemeClr val="tx1"/>
                </a:solidFill>
                <a:latin typeface="Garamond" panose="02020404030301010803" pitchFamily="18" charset="0"/>
                <a:ea typeface="ＭＳ Ｐゴシック" panose="020B0600070205080204" pitchFamily="50" charset="-128"/>
              </a:defRPr>
            </a:lvl7pPr>
            <a:lvl8pPr marL="3429000" indent="-228600" eaLnBrk="0" fontAlgn="base" hangingPunct="0">
              <a:spcBef>
                <a:spcPct val="0"/>
              </a:spcBef>
              <a:spcAft>
                <a:spcPct val="0"/>
              </a:spcAft>
              <a:defRPr kumimoji="1" sz="4400" b="1" i="1">
                <a:solidFill>
                  <a:schemeClr val="tx1"/>
                </a:solidFill>
                <a:latin typeface="Garamond" panose="02020404030301010803" pitchFamily="18" charset="0"/>
                <a:ea typeface="ＭＳ Ｐゴシック" panose="020B0600070205080204" pitchFamily="50" charset="-128"/>
              </a:defRPr>
            </a:lvl8pPr>
            <a:lvl9pPr marL="3886200" indent="-228600" eaLnBrk="0" fontAlgn="base" hangingPunct="0">
              <a:spcBef>
                <a:spcPct val="0"/>
              </a:spcBef>
              <a:spcAft>
                <a:spcPct val="0"/>
              </a:spcAft>
              <a:defRPr kumimoji="1" sz="4400" b="1" i="1">
                <a:solidFill>
                  <a:schemeClr val="tx1"/>
                </a:solidFill>
                <a:latin typeface="Garamond" panose="02020404030301010803" pitchFamily="18" charset="0"/>
                <a:ea typeface="ＭＳ Ｐゴシック" panose="020B0600070205080204" pitchFamily="50" charset="-128"/>
              </a:defRPr>
            </a:lvl9pPr>
          </a:lstStyle>
          <a:p>
            <a:pPr eaLnBrk="1" hangingPunct="1"/>
            <a:endParaRPr lang="ja-JP" altLang="en-US"/>
          </a:p>
        </p:txBody>
      </p:sp>
      <p:sp>
        <p:nvSpPr>
          <p:cNvPr id="4126" name="AutoShape 52"/>
          <p:cNvSpPr>
            <a:spLocks noChangeArrowheads="1"/>
          </p:cNvSpPr>
          <p:nvPr/>
        </p:nvSpPr>
        <p:spPr bwMode="auto">
          <a:xfrm>
            <a:off x="5292725" y="3213100"/>
            <a:ext cx="647700" cy="360363"/>
          </a:xfrm>
          <a:prstGeom prst="rightArrow">
            <a:avLst>
              <a:gd name="adj1" fmla="val 50000"/>
              <a:gd name="adj2" fmla="val 44934"/>
            </a:avLst>
          </a:prstGeom>
          <a:noFill/>
          <a:ln w="9525" algn="ctr">
            <a:solidFill>
              <a:schemeClr val="tx1"/>
            </a:solidFill>
            <a:miter lim="800000"/>
            <a:headEnd/>
            <a:tailEnd/>
          </a:ln>
          <a:effectLst/>
          <a:extLst>
            <a:ext uri="{909E8E84-426E-40DD-AFC4-6F175D3DCCD1}">
              <a14:hiddenFill xmlns:a14="http://schemas.microsoft.com/office/drawing/2010/main">
                <a:solidFill>
                  <a:srgbClr val="CC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eaLnBrk="0" hangingPunct="0">
              <a:defRPr kumimoji="1" sz="4400" b="1" i="1">
                <a:solidFill>
                  <a:schemeClr val="tx1"/>
                </a:solidFill>
                <a:latin typeface="Garamond" panose="02020404030301010803" pitchFamily="18" charset="0"/>
                <a:ea typeface="ＭＳ Ｐゴシック" panose="020B0600070205080204" pitchFamily="50" charset="-128"/>
              </a:defRPr>
            </a:lvl1pPr>
            <a:lvl2pPr marL="742950" indent="-285750" eaLnBrk="0" hangingPunct="0">
              <a:defRPr kumimoji="1" sz="4400" b="1" i="1">
                <a:solidFill>
                  <a:schemeClr val="tx1"/>
                </a:solidFill>
                <a:latin typeface="Garamond" panose="02020404030301010803" pitchFamily="18" charset="0"/>
                <a:ea typeface="ＭＳ Ｐゴシック" panose="020B0600070205080204" pitchFamily="50" charset="-128"/>
              </a:defRPr>
            </a:lvl2pPr>
            <a:lvl3pPr marL="1143000" indent="-228600" eaLnBrk="0" hangingPunct="0">
              <a:defRPr kumimoji="1" sz="4400" b="1" i="1">
                <a:solidFill>
                  <a:schemeClr val="tx1"/>
                </a:solidFill>
                <a:latin typeface="Garamond" panose="02020404030301010803" pitchFamily="18" charset="0"/>
                <a:ea typeface="ＭＳ Ｐゴシック" panose="020B0600070205080204" pitchFamily="50" charset="-128"/>
              </a:defRPr>
            </a:lvl3pPr>
            <a:lvl4pPr marL="1600200" indent="-228600" eaLnBrk="0" hangingPunct="0">
              <a:defRPr kumimoji="1" sz="4400" b="1" i="1">
                <a:solidFill>
                  <a:schemeClr val="tx1"/>
                </a:solidFill>
                <a:latin typeface="Garamond" panose="02020404030301010803" pitchFamily="18" charset="0"/>
                <a:ea typeface="ＭＳ Ｐゴシック" panose="020B0600070205080204" pitchFamily="50" charset="-128"/>
              </a:defRPr>
            </a:lvl4pPr>
            <a:lvl5pPr marL="2057400" indent="-228600" eaLnBrk="0" hangingPunct="0">
              <a:defRPr kumimoji="1" sz="4400" b="1" i="1">
                <a:solidFill>
                  <a:schemeClr val="tx1"/>
                </a:solidFill>
                <a:latin typeface="Garamond" panose="02020404030301010803" pitchFamily="18" charset="0"/>
                <a:ea typeface="ＭＳ Ｐゴシック" panose="020B0600070205080204" pitchFamily="50" charset="-128"/>
              </a:defRPr>
            </a:lvl5pPr>
            <a:lvl6pPr marL="2514600" indent="-228600" eaLnBrk="0" fontAlgn="base" hangingPunct="0">
              <a:spcBef>
                <a:spcPct val="0"/>
              </a:spcBef>
              <a:spcAft>
                <a:spcPct val="0"/>
              </a:spcAft>
              <a:defRPr kumimoji="1" sz="4400" b="1" i="1">
                <a:solidFill>
                  <a:schemeClr val="tx1"/>
                </a:solidFill>
                <a:latin typeface="Garamond" panose="02020404030301010803" pitchFamily="18" charset="0"/>
                <a:ea typeface="ＭＳ Ｐゴシック" panose="020B0600070205080204" pitchFamily="50" charset="-128"/>
              </a:defRPr>
            </a:lvl6pPr>
            <a:lvl7pPr marL="2971800" indent="-228600" eaLnBrk="0" fontAlgn="base" hangingPunct="0">
              <a:spcBef>
                <a:spcPct val="0"/>
              </a:spcBef>
              <a:spcAft>
                <a:spcPct val="0"/>
              </a:spcAft>
              <a:defRPr kumimoji="1" sz="4400" b="1" i="1">
                <a:solidFill>
                  <a:schemeClr val="tx1"/>
                </a:solidFill>
                <a:latin typeface="Garamond" panose="02020404030301010803" pitchFamily="18" charset="0"/>
                <a:ea typeface="ＭＳ Ｐゴシック" panose="020B0600070205080204" pitchFamily="50" charset="-128"/>
              </a:defRPr>
            </a:lvl7pPr>
            <a:lvl8pPr marL="3429000" indent="-228600" eaLnBrk="0" fontAlgn="base" hangingPunct="0">
              <a:spcBef>
                <a:spcPct val="0"/>
              </a:spcBef>
              <a:spcAft>
                <a:spcPct val="0"/>
              </a:spcAft>
              <a:defRPr kumimoji="1" sz="4400" b="1" i="1">
                <a:solidFill>
                  <a:schemeClr val="tx1"/>
                </a:solidFill>
                <a:latin typeface="Garamond" panose="02020404030301010803" pitchFamily="18" charset="0"/>
                <a:ea typeface="ＭＳ Ｐゴシック" panose="020B0600070205080204" pitchFamily="50" charset="-128"/>
              </a:defRPr>
            </a:lvl8pPr>
            <a:lvl9pPr marL="3886200" indent="-228600" eaLnBrk="0" fontAlgn="base" hangingPunct="0">
              <a:spcBef>
                <a:spcPct val="0"/>
              </a:spcBef>
              <a:spcAft>
                <a:spcPct val="0"/>
              </a:spcAft>
              <a:defRPr kumimoji="1" sz="4400" b="1" i="1">
                <a:solidFill>
                  <a:schemeClr val="tx1"/>
                </a:solidFill>
                <a:latin typeface="Garamond" panose="02020404030301010803" pitchFamily="18" charset="0"/>
                <a:ea typeface="ＭＳ Ｐゴシック" panose="020B0600070205080204" pitchFamily="50" charset="-128"/>
              </a:defRPr>
            </a:lvl9pPr>
          </a:lstStyle>
          <a:p>
            <a:pPr eaLnBrk="1" hangingPunct="1"/>
            <a:endParaRPr lang="ja-JP" altLang="en-US"/>
          </a:p>
        </p:txBody>
      </p:sp>
      <p:sp>
        <p:nvSpPr>
          <p:cNvPr id="4127" name="AutoShape 53"/>
          <p:cNvSpPr>
            <a:spLocks noChangeArrowheads="1"/>
          </p:cNvSpPr>
          <p:nvPr/>
        </p:nvSpPr>
        <p:spPr bwMode="auto">
          <a:xfrm>
            <a:off x="5292725" y="4581525"/>
            <a:ext cx="647700" cy="360363"/>
          </a:xfrm>
          <a:prstGeom prst="rightArrow">
            <a:avLst>
              <a:gd name="adj1" fmla="val 50000"/>
              <a:gd name="adj2" fmla="val 44934"/>
            </a:avLst>
          </a:prstGeom>
          <a:noFill/>
          <a:ln w="9525" algn="ctr">
            <a:solidFill>
              <a:schemeClr val="tx1"/>
            </a:solidFill>
            <a:miter lim="800000"/>
            <a:headEnd/>
            <a:tailEnd/>
          </a:ln>
          <a:effectLst/>
          <a:extLst>
            <a:ext uri="{909E8E84-426E-40DD-AFC4-6F175D3DCCD1}">
              <a14:hiddenFill xmlns:a14="http://schemas.microsoft.com/office/drawing/2010/main">
                <a:solidFill>
                  <a:srgbClr val="CC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eaLnBrk="0" hangingPunct="0">
              <a:defRPr kumimoji="1" sz="4400" b="1" i="1">
                <a:solidFill>
                  <a:schemeClr val="tx1"/>
                </a:solidFill>
                <a:latin typeface="Garamond" panose="02020404030301010803" pitchFamily="18" charset="0"/>
                <a:ea typeface="ＭＳ Ｐゴシック" panose="020B0600070205080204" pitchFamily="50" charset="-128"/>
              </a:defRPr>
            </a:lvl1pPr>
            <a:lvl2pPr marL="742950" indent="-285750" eaLnBrk="0" hangingPunct="0">
              <a:defRPr kumimoji="1" sz="4400" b="1" i="1">
                <a:solidFill>
                  <a:schemeClr val="tx1"/>
                </a:solidFill>
                <a:latin typeface="Garamond" panose="02020404030301010803" pitchFamily="18" charset="0"/>
                <a:ea typeface="ＭＳ Ｐゴシック" panose="020B0600070205080204" pitchFamily="50" charset="-128"/>
              </a:defRPr>
            </a:lvl2pPr>
            <a:lvl3pPr marL="1143000" indent="-228600" eaLnBrk="0" hangingPunct="0">
              <a:defRPr kumimoji="1" sz="4400" b="1" i="1">
                <a:solidFill>
                  <a:schemeClr val="tx1"/>
                </a:solidFill>
                <a:latin typeface="Garamond" panose="02020404030301010803" pitchFamily="18" charset="0"/>
                <a:ea typeface="ＭＳ Ｐゴシック" panose="020B0600070205080204" pitchFamily="50" charset="-128"/>
              </a:defRPr>
            </a:lvl3pPr>
            <a:lvl4pPr marL="1600200" indent="-228600" eaLnBrk="0" hangingPunct="0">
              <a:defRPr kumimoji="1" sz="4400" b="1" i="1">
                <a:solidFill>
                  <a:schemeClr val="tx1"/>
                </a:solidFill>
                <a:latin typeface="Garamond" panose="02020404030301010803" pitchFamily="18" charset="0"/>
                <a:ea typeface="ＭＳ Ｐゴシック" panose="020B0600070205080204" pitchFamily="50" charset="-128"/>
              </a:defRPr>
            </a:lvl4pPr>
            <a:lvl5pPr marL="2057400" indent="-228600" eaLnBrk="0" hangingPunct="0">
              <a:defRPr kumimoji="1" sz="4400" b="1" i="1">
                <a:solidFill>
                  <a:schemeClr val="tx1"/>
                </a:solidFill>
                <a:latin typeface="Garamond" panose="02020404030301010803" pitchFamily="18" charset="0"/>
                <a:ea typeface="ＭＳ Ｐゴシック" panose="020B0600070205080204" pitchFamily="50" charset="-128"/>
              </a:defRPr>
            </a:lvl5pPr>
            <a:lvl6pPr marL="2514600" indent="-228600" eaLnBrk="0" fontAlgn="base" hangingPunct="0">
              <a:spcBef>
                <a:spcPct val="0"/>
              </a:spcBef>
              <a:spcAft>
                <a:spcPct val="0"/>
              </a:spcAft>
              <a:defRPr kumimoji="1" sz="4400" b="1" i="1">
                <a:solidFill>
                  <a:schemeClr val="tx1"/>
                </a:solidFill>
                <a:latin typeface="Garamond" panose="02020404030301010803" pitchFamily="18" charset="0"/>
                <a:ea typeface="ＭＳ Ｐゴシック" panose="020B0600070205080204" pitchFamily="50" charset="-128"/>
              </a:defRPr>
            </a:lvl6pPr>
            <a:lvl7pPr marL="2971800" indent="-228600" eaLnBrk="0" fontAlgn="base" hangingPunct="0">
              <a:spcBef>
                <a:spcPct val="0"/>
              </a:spcBef>
              <a:spcAft>
                <a:spcPct val="0"/>
              </a:spcAft>
              <a:defRPr kumimoji="1" sz="4400" b="1" i="1">
                <a:solidFill>
                  <a:schemeClr val="tx1"/>
                </a:solidFill>
                <a:latin typeface="Garamond" panose="02020404030301010803" pitchFamily="18" charset="0"/>
                <a:ea typeface="ＭＳ Ｐゴシック" panose="020B0600070205080204" pitchFamily="50" charset="-128"/>
              </a:defRPr>
            </a:lvl7pPr>
            <a:lvl8pPr marL="3429000" indent="-228600" eaLnBrk="0" fontAlgn="base" hangingPunct="0">
              <a:spcBef>
                <a:spcPct val="0"/>
              </a:spcBef>
              <a:spcAft>
                <a:spcPct val="0"/>
              </a:spcAft>
              <a:defRPr kumimoji="1" sz="4400" b="1" i="1">
                <a:solidFill>
                  <a:schemeClr val="tx1"/>
                </a:solidFill>
                <a:latin typeface="Garamond" panose="02020404030301010803" pitchFamily="18" charset="0"/>
                <a:ea typeface="ＭＳ Ｐゴシック" panose="020B0600070205080204" pitchFamily="50" charset="-128"/>
              </a:defRPr>
            </a:lvl8pPr>
            <a:lvl9pPr marL="3886200" indent="-228600" eaLnBrk="0" fontAlgn="base" hangingPunct="0">
              <a:spcBef>
                <a:spcPct val="0"/>
              </a:spcBef>
              <a:spcAft>
                <a:spcPct val="0"/>
              </a:spcAft>
              <a:defRPr kumimoji="1" sz="4400" b="1" i="1">
                <a:solidFill>
                  <a:schemeClr val="tx1"/>
                </a:solidFill>
                <a:latin typeface="Garamond" panose="02020404030301010803" pitchFamily="18" charset="0"/>
                <a:ea typeface="ＭＳ Ｐゴシック" panose="020B0600070205080204" pitchFamily="50" charset="-128"/>
              </a:defRPr>
            </a:lvl9pPr>
          </a:lstStyle>
          <a:p>
            <a:pPr eaLnBrk="1" hangingPunct="1"/>
            <a:endParaRPr lang="ja-JP" altLang="en-US"/>
          </a:p>
        </p:txBody>
      </p:sp>
      <p:sp>
        <p:nvSpPr>
          <p:cNvPr id="4128" name="AutoShape 54"/>
          <p:cNvSpPr>
            <a:spLocks noChangeArrowheads="1"/>
          </p:cNvSpPr>
          <p:nvPr/>
        </p:nvSpPr>
        <p:spPr bwMode="auto">
          <a:xfrm>
            <a:off x="5292725" y="5300663"/>
            <a:ext cx="647700" cy="360362"/>
          </a:xfrm>
          <a:prstGeom prst="rightArrow">
            <a:avLst>
              <a:gd name="adj1" fmla="val 50000"/>
              <a:gd name="adj2" fmla="val 44934"/>
            </a:avLst>
          </a:prstGeom>
          <a:noFill/>
          <a:ln w="9525" algn="ctr">
            <a:solidFill>
              <a:schemeClr val="tx1"/>
            </a:solidFill>
            <a:miter lim="800000"/>
            <a:headEnd/>
            <a:tailEnd/>
          </a:ln>
          <a:effectLst/>
          <a:extLst>
            <a:ext uri="{909E8E84-426E-40DD-AFC4-6F175D3DCCD1}">
              <a14:hiddenFill xmlns:a14="http://schemas.microsoft.com/office/drawing/2010/main">
                <a:solidFill>
                  <a:srgbClr val="CC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eaLnBrk="0" hangingPunct="0">
              <a:defRPr kumimoji="1" sz="4400" b="1" i="1">
                <a:solidFill>
                  <a:schemeClr val="tx1"/>
                </a:solidFill>
                <a:latin typeface="Garamond" panose="02020404030301010803" pitchFamily="18" charset="0"/>
                <a:ea typeface="ＭＳ Ｐゴシック" panose="020B0600070205080204" pitchFamily="50" charset="-128"/>
              </a:defRPr>
            </a:lvl1pPr>
            <a:lvl2pPr marL="742950" indent="-285750" eaLnBrk="0" hangingPunct="0">
              <a:defRPr kumimoji="1" sz="4400" b="1" i="1">
                <a:solidFill>
                  <a:schemeClr val="tx1"/>
                </a:solidFill>
                <a:latin typeface="Garamond" panose="02020404030301010803" pitchFamily="18" charset="0"/>
                <a:ea typeface="ＭＳ Ｐゴシック" panose="020B0600070205080204" pitchFamily="50" charset="-128"/>
              </a:defRPr>
            </a:lvl2pPr>
            <a:lvl3pPr marL="1143000" indent="-228600" eaLnBrk="0" hangingPunct="0">
              <a:defRPr kumimoji="1" sz="4400" b="1" i="1">
                <a:solidFill>
                  <a:schemeClr val="tx1"/>
                </a:solidFill>
                <a:latin typeface="Garamond" panose="02020404030301010803" pitchFamily="18" charset="0"/>
                <a:ea typeface="ＭＳ Ｐゴシック" panose="020B0600070205080204" pitchFamily="50" charset="-128"/>
              </a:defRPr>
            </a:lvl3pPr>
            <a:lvl4pPr marL="1600200" indent="-228600" eaLnBrk="0" hangingPunct="0">
              <a:defRPr kumimoji="1" sz="4400" b="1" i="1">
                <a:solidFill>
                  <a:schemeClr val="tx1"/>
                </a:solidFill>
                <a:latin typeface="Garamond" panose="02020404030301010803" pitchFamily="18" charset="0"/>
                <a:ea typeface="ＭＳ Ｐゴシック" panose="020B0600070205080204" pitchFamily="50" charset="-128"/>
              </a:defRPr>
            </a:lvl4pPr>
            <a:lvl5pPr marL="2057400" indent="-228600" eaLnBrk="0" hangingPunct="0">
              <a:defRPr kumimoji="1" sz="4400" b="1" i="1">
                <a:solidFill>
                  <a:schemeClr val="tx1"/>
                </a:solidFill>
                <a:latin typeface="Garamond" panose="02020404030301010803" pitchFamily="18" charset="0"/>
                <a:ea typeface="ＭＳ Ｐゴシック" panose="020B0600070205080204" pitchFamily="50" charset="-128"/>
              </a:defRPr>
            </a:lvl5pPr>
            <a:lvl6pPr marL="2514600" indent="-228600" eaLnBrk="0" fontAlgn="base" hangingPunct="0">
              <a:spcBef>
                <a:spcPct val="0"/>
              </a:spcBef>
              <a:spcAft>
                <a:spcPct val="0"/>
              </a:spcAft>
              <a:defRPr kumimoji="1" sz="4400" b="1" i="1">
                <a:solidFill>
                  <a:schemeClr val="tx1"/>
                </a:solidFill>
                <a:latin typeface="Garamond" panose="02020404030301010803" pitchFamily="18" charset="0"/>
                <a:ea typeface="ＭＳ Ｐゴシック" panose="020B0600070205080204" pitchFamily="50" charset="-128"/>
              </a:defRPr>
            </a:lvl6pPr>
            <a:lvl7pPr marL="2971800" indent="-228600" eaLnBrk="0" fontAlgn="base" hangingPunct="0">
              <a:spcBef>
                <a:spcPct val="0"/>
              </a:spcBef>
              <a:spcAft>
                <a:spcPct val="0"/>
              </a:spcAft>
              <a:defRPr kumimoji="1" sz="4400" b="1" i="1">
                <a:solidFill>
                  <a:schemeClr val="tx1"/>
                </a:solidFill>
                <a:latin typeface="Garamond" panose="02020404030301010803" pitchFamily="18" charset="0"/>
                <a:ea typeface="ＭＳ Ｐゴシック" panose="020B0600070205080204" pitchFamily="50" charset="-128"/>
              </a:defRPr>
            </a:lvl7pPr>
            <a:lvl8pPr marL="3429000" indent="-228600" eaLnBrk="0" fontAlgn="base" hangingPunct="0">
              <a:spcBef>
                <a:spcPct val="0"/>
              </a:spcBef>
              <a:spcAft>
                <a:spcPct val="0"/>
              </a:spcAft>
              <a:defRPr kumimoji="1" sz="4400" b="1" i="1">
                <a:solidFill>
                  <a:schemeClr val="tx1"/>
                </a:solidFill>
                <a:latin typeface="Garamond" panose="02020404030301010803" pitchFamily="18" charset="0"/>
                <a:ea typeface="ＭＳ Ｐゴシック" panose="020B0600070205080204" pitchFamily="50" charset="-128"/>
              </a:defRPr>
            </a:lvl8pPr>
            <a:lvl9pPr marL="3886200" indent="-228600" eaLnBrk="0" fontAlgn="base" hangingPunct="0">
              <a:spcBef>
                <a:spcPct val="0"/>
              </a:spcBef>
              <a:spcAft>
                <a:spcPct val="0"/>
              </a:spcAft>
              <a:defRPr kumimoji="1" sz="4400" b="1" i="1">
                <a:solidFill>
                  <a:schemeClr val="tx1"/>
                </a:solidFill>
                <a:latin typeface="Garamond" panose="02020404030301010803" pitchFamily="18" charset="0"/>
                <a:ea typeface="ＭＳ Ｐゴシック" panose="020B0600070205080204" pitchFamily="50" charset="-128"/>
              </a:defRPr>
            </a:lvl9pPr>
          </a:lstStyle>
          <a:p>
            <a:pPr eaLnBrk="1" hangingPunct="1"/>
            <a:endParaRPr lang="ja-JP" altLang="en-US"/>
          </a:p>
        </p:txBody>
      </p:sp>
      <p:sp>
        <p:nvSpPr>
          <p:cNvPr id="4129" name="AutoShape 55"/>
          <p:cNvSpPr>
            <a:spLocks noChangeArrowheads="1"/>
          </p:cNvSpPr>
          <p:nvPr/>
        </p:nvSpPr>
        <p:spPr bwMode="auto">
          <a:xfrm>
            <a:off x="5292725" y="5876925"/>
            <a:ext cx="647700" cy="360363"/>
          </a:xfrm>
          <a:prstGeom prst="rightArrow">
            <a:avLst>
              <a:gd name="adj1" fmla="val 50000"/>
              <a:gd name="adj2" fmla="val 44934"/>
            </a:avLst>
          </a:prstGeom>
          <a:noFill/>
          <a:ln w="9525" algn="ctr">
            <a:solidFill>
              <a:schemeClr val="tx1"/>
            </a:solidFill>
            <a:miter lim="800000"/>
            <a:headEnd/>
            <a:tailEnd/>
          </a:ln>
          <a:effectLst/>
          <a:extLst>
            <a:ext uri="{909E8E84-426E-40DD-AFC4-6F175D3DCCD1}">
              <a14:hiddenFill xmlns:a14="http://schemas.microsoft.com/office/drawing/2010/main">
                <a:solidFill>
                  <a:srgbClr val="CC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eaLnBrk="0" hangingPunct="0">
              <a:defRPr kumimoji="1" sz="4400" b="1" i="1">
                <a:solidFill>
                  <a:schemeClr val="tx1"/>
                </a:solidFill>
                <a:latin typeface="Garamond" panose="02020404030301010803" pitchFamily="18" charset="0"/>
                <a:ea typeface="ＭＳ Ｐゴシック" panose="020B0600070205080204" pitchFamily="50" charset="-128"/>
              </a:defRPr>
            </a:lvl1pPr>
            <a:lvl2pPr marL="742950" indent="-285750" eaLnBrk="0" hangingPunct="0">
              <a:defRPr kumimoji="1" sz="4400" b="1" i="1">
                <a:solidFill>
                  <a:schemeClr val="tx1"/>
                </a:solidFill>
                <a:latin typeface="Garamond" panose="02020404030301010803" pitchFamily="18" charset="0"/>
                <a:ea typeface="ＭＳ Ｐゴシック" panose="020B0600070205080204" pitchFamily="50" charset="-128"/>
              </a:defRPr>
            </a:lvl2pPr>
            <a:lvl3pPr marL="1143000" indent="-228600" eaLnBrk="0" hangingPunct="0">
              <a:defRPr kumimoji="1" sz="4400" b="1" i="1">
                <a:solidFill>
                  <a:schemeClr val="tx1"/>
                </a:solidFill>
                <a:latin typeface="Garamond" panose="02020404030301010803" pitchFamily="18" charset="0"/>
                <a:ea typeface="ＭＳ Ｐゴシック" panose="020B0600070205080204" pitchFamily="50" charset="-128"/>
              </a:defRPr>
            </a:lvl3pPr>
            <a:lvl4pPr marL="1600200" indent="-228600" eaLnBrk="0" hangingPunct="0">
              <a:defRPr kumimoji="1" sz="4400" b="1" i="1">
                <a:solidFill>
                  <a:schemeClr val="tx1"/>
                </a:solidFill>
                <a:latin typeface="Garamond" panose="02020404030301010803" pitchFamily="18" charset="0"/>
                <a:ea typeface="ＭＳ Ｐゴシック" panose="020B0600070205080204" pitchFamily="50" charset="-128"/>
              </a:defRPr>
            </a:lvl4pPr>
            <a:lvl5pPr marL="2057400" indent="-228600" eaLnBrk="0" hangingPunct="0">
              <a:defRPr kumimoji="1" sz="4400" b="1" i="1">
                <a:solidFill>
                  <a:schemeClr val="tx1"/>
                </a:solidFill>
                <a:latin typeface="Garamond" panose="02020404030301010803" pitchFamily="18" charset="0"/>
                <a:ea typeface="ＭＳ Ｐゴシック" panose="020B0600070205080204" pitchFamily="50" charset="-128"/>
              </a:defRPr>
            </a:lvl5pPr>
            <a:lvl6pPr marL="2514600" indent="-228600" eaLnBrk="0" fontAlgn="base" hangingPunct="0">
              <a:spcBef>
                <a:spcPct val="0"/>
              </a:spcBef>
              <a:spcAft>
                <a:spcPct val="0"/>
              </a:spcAft>
              <a:defRPr kumimoji="1" sz="4400" b="1" i="1">
                <a:solidFill>
                  <a:schemeClr val="tx1"/>
                </a:solidFill>
                <a:latin typeface="Garamond" panose="02020404030301010803" pitchFamily="18" charset="0"/>
                <a:ea typeface="ＭＳ Ｐゴシック" panose="020B0600070205080204" pitchFamily="50" charset="-128"/>
              </a:defRPr>
            </a:lvl6pPr>
            <a:lvl7pPr marL="2971800" indent="-228600" eaLnBrk="0" fontAlgn="base" hangingPunct="0">
              <a:spcBef>
                <a:spcPct val="0"/>
              </a:spcBef>
              <a:spcAft>
                <a:spcPct val="0"/>
              </a:spcAft>
              <a:defRPr kumimoji="1" sz="4400" b="1" i="1">
                <a:solidFill>
                  <a:schemeClr val="tx1"/>
                </a:solidFill>
                <a:latin typeface="Garamond" panose="02020404030301010803" pitchFamily="18" charset="0"/>
                <a:ea typeface="ＭＳ Ｐゴシック" panose="020B0600070205080204" pitchFamily="50" charset="-128"/>
              </a:defRPr>
            </a:lvl7pPr>
            <a:lvl8pPr marL="3429000" indent="-228600" eaLnBrk="0" fontAlgn="base" hangingPunct="0">
              <a:spcBef>
                <a:spcPct val="0"/>
              </a:spcBef>
              <a:spcAft>
                <a:spcPct val="0"/>
              </a:spcAft>
              <a:defRPr kumimoji="1" sz="4400" b="1" i="1">
                <a:solidFill>
                  <a:schemeClr val="tx1"/>
                </a:solidFill>
                <a:latin typeface="Garamond" panose="02020404030301010803" pitchFamily="18" charset="0"/>
                <a:ea typeface="ＭＳ Ｐゴシック" panose="020B0600070205080204" pitchFamily="50" charset="-128"/>
              </a:defRPr>
            </a:lvl8pPr>
            <a:lvl9pPr marL="3886200" indent="-228600" eaLnBrk="0" fontAlgn="base" hangingPunct="0">
              <a:spcBef>
                <a:spcPct val="0"/>
              </a:spcBef>
              <a:spcAft>
                <a:spcPct val="0"/>
              </a:spcAft>
              <a:defRPr kumimoji="1" sz="4400" b="1" i="1">
                <a:solidFill>
                  <a:schemeClr val="tx1"/>
                </a:solidFill>
                <a:latin typeface="Garamond" panose="02020404030301010803" pitchFamily="18" charset="0"/>
                <a:ea typeface="ＭＳ Ｐゴシック" panose="020B0600070205080204" pitchFamily="50" charset="-128"/>
              </a:defRPr>
            </a:lvl9pPr>
          </a:lstStyle>
          <a:p>
            <a:pPr eaLnBrk="1" hangingPunct="1"/>
            <a:endParaRPr lang="ja-JP" altLang="en-US"/>
          </a:p>
        </p:txBody>
      </p:sp>
      <p:sp>
        <p:nvSpPr>
          <p:cNvPr id="4130" name="Rectangle 56"/>
          <p:cNvSpPr>
            <a:spLocks noChangeArrowheads="1"/>
          </p:cNvSpPr>
          <p:nvPr/>
        </p:nvSpPr>
        <p:spPr bwMode="auto">
          <a:xfrm>
            <a:off x="6372225" y="2133600"/>
            <a:ext cx="1800225" cy="431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kumimoji="1" sz="4400" b="1" i="1">
                <a:solidFill>
                  <a:schemeClr val="tx1"/>
                </a:solidFill>
                <a:latin typeface="Garamond" panose="02020404030301010803" pitchFamily="18" charset="0"/>
                <a:ea typeface="ＭＳ Ｐゴシック" panose="020B0600070205080204" pitchFamily="50" charset="-128"/>
              </a:defRPr>
            </a:lvl1pPr>
            <a:lvl2pPr marL="742950" indent="-285750" eaLnBrk="0" hangingPunct="0">
              <a:defRPr kumimoji="1" sz="4400" b="1" i="1">
                <a:solidFill>
                  <a:schemeClr val="tx1"/>
                </a:solidFill>
                <a:latin typeface="Garamond" panose="02020404030301010803" pitchFamily="18" charset="0"/>
                <a:ea typeface="ＭＳ Ｐゴシック" panose="020B0600070205080204" pitchFamily="50" charset="-128"/>
              </a:defRPr>
            </a:lvl2pPr>
            <a:lvl3pPr marL="1143000" indent="-228600" eaLnBrk="0" hangingPunct="0">
              <a:defRPr kumimoji="1" sz="4400" b="1" i="1">
                <a:solidFill>
                  <a:schemeClr val="tx1"/>
                </a:solidFill>
                <a:latin typeface="Garamond" panose="02020404030301010803" pitchFamily="18" charset="0"/>
                <a:ea typeface="ＭＳ Ｐゴシック" panose="020B0600070205080204" pitchFamily="50" charset="-128"/>
              </a:defRPr>
            </a:lvl3pPr>
            <a:lvl4pPr marL="1600200" indent="-228600" eaLnBrk="0" hangingPunct="0">
              <a:defRPr kumimoji="1" sz="4400" b="1" i="1">
                <a:solidFill>
                  <a:schemeClr val="tx1"/>
                </a:solidFill>
                <a:latin typeface="Garamond" panose="02020404030301010803" pitchFamily="18" charset="0"/>
                <a:ea typeface="ＭＳ Ｐゴシック" panose="020B0600070205080204" pitchFamily="50" charset="-128"/>
              </a:defRPr>
            </a:lvl4pPr>
            <a:lvl5pPr marL="2057400" indent="-228600" eaLnBrk="0" hangingPunct="0">
              <a:defRPr kumimoji="1" sz="4400" b="1" i="1">
                <a:solidFill>
                  <a:schemeClr val="tx1"/>
                </a:solidFill>
                <a:latin typeface="Garamond" panose="02020404030301010803" pitchFamily="18" charset="0"/>
                <a:ea typeface="ＭＳ Ｐゴシック" panose="020B0600070205080204" pitchFamily="50" charset="-128"/>
              </a:defRPr>
            </a:lvl5pPr>
            <a:lvl6pPr marL="2514600" indent="-228600" eaLnBrk="0" fontAlgn="base" hangingPunct="0">
              <a:spcBef>
                <a:spcPct val="0"/>
              </a:spcBef>
              <a:spcAft>
                <a:spcPct val="0"/>
              </a:spcAft>
              <a:defRPr kumimoji="1" sz="4400" b="1" i="1">
                <a:solidFill>
                  <a:schemeClr val="tx1"/>
                </a:solidFill>
                <a:latin typeface="Garamond" panose="02020404030301010803" pitchFamily="18" charset="0"/>
                <a:ea typeface="ＭＳ Ｐゴシック" panose="020B0600070205080204" pitchFamily="50" charset="-128"/>
              </a:defRPr>
            </a:lvl6pPr>
            <a:lvl7pPr marL="2971800" indent="-228600" eaLnBrk="0" fontAlgn="base" hangingPunct="0">
              <a:spcBef>
                <a:spcPct val="0"/>
              </a:spcBef>
              <a:spcAft>
                <a:spcPct val="0"/>
              </a:spcAft>
              <a:defRPr kumimoji="1" sz="4400" b="1" i="1">
                <a:solidFill>
                  <a:schemeClr val="tx1"/>
                </a:solidFill>
                <a:latin typeface="Garamond" panose="02020404030301010803" pitchFamily="18" charset="0"/>
                <a:ea typeface="ＭＳ Ｐゴシック" panose="020B0600070205080204" pitchFamily="50" charset="-128"/>
              </a:defRPr>
            </a:lvl7pPr>
            <a:lvl8pPr marL="3429000" indent="-228600" eaLnBrk="0" fontAlgn="base" hangingPunct="0">
              <a:spcBef>
                <a:spcPct val="0"/>
              </a:spcBef>
              <a:spcAft>
                <a:spcPct val="0"/>
              </a:spcAft>
              <a:defRPr kumimoji="1" sz="4400" b="1" i="1">
                <a:solidFill>
                  <a:schemeClr val="tx1"/>
                </a:solidFill>
                <a:latin typeface="Garamond" panose="02020404030301010803" pitchFamily="18" charset="0"/>
                <a:ea typeface="ＭＳ Ｐゴシック" panose="020B0600070205080204" pitchFamily="50" charset="-128"/>
              </a:defRPr>
            </a:lvl8pPr>
            <a:lvl9pPr marL="3886200" indent="-228600" eaLnBrk="0" fontAlgn="base" hangingPunct="0">
              <a:spcBef>
                <a:spcPct val="0"/>
              </a:spcBef>
              <a:spcAft>
                <a:spcPct val="0"/>
              </a:spcAft>
              <a:defRPr kumimoji="1" sz="4400" b="1" i="1">
                <a:solidFill>
                  <a:schemeClr val="tx1"/>
                </a:solidFill>
                <a:latin typeface="Garamond" panose="02020404030301010803" pitchFamily="18" charset="0"/>
                <a:ea typeface="ＭＳ Ｐゴシック" panose="020B0600070205080204" pitchFamily="50" charset="-128"/>
              </a:defRPr>
            </a:lvl9pPr>
          </a:lstStyle>
          <a:p>
            <a:pPr eaLnBrk="1" hangingPunct="1"/>
            <a:r>
              <a:rPr lang="ja-JP" altLang="en-US" sz="2400" b="0" i="0"/>
              <a:t>８，８３４人</a:t>
            </a:r>
          </a:p>
        </p:txBody>
      </p:sp>
      <p:sp>
        <p:nvSpPr>
          <p:cNvPr id="4131" name="Rectangle 57"/>
          <p:cNvSpPr>
            <a:spLocks noChangeArrowheads="1"/>
          </p:cNvSpPr>
          <p:nvPr/>
        </p:nvSpPr>
        <p:spPr bwMode="auto">
          <a:xfrm>
            <a:off x="6156325" y="3141663"/>
            <a:ext cx="1800225" cy="431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kumimoji="1" sz="4400" b="1" i="1">
                <a:solidFill>
                  <a:schemeClr val="tx1"/>
                </a:solidFill>
                <a:latin typeface="Garamond" panose="02020404030301010803" pitchFamily="18" charset="0"/>
                <a:ea typeface="ＭＳ Ｐゴシック" panose="020B0600070205080204" pitchFamily="50" charset="-128"/>
              </a:defRPr>
            </a:lvl1pPr>
            <a:lvl2pPr marL="742950" indent="-285750" eaLnBrk="0" hangingPunct="0">
              <a:defRPr kumimoji="1" sz="4400" b="1" i="1">
                <a:solidFill>
                  <a:schemeClr val="tx1"/>
                </a:solidFill>
                <a:latin typeface="Garamond" panose="02020404030301010803" pitchFamily="18" charset="0"/>
                <a:ea typeface="ＭＳ Ｐゴシック" panose="020B0600070205080204" pitchFamily="50" charset="-128"/>
              </a:defRPr>
            </a:lvl2pPr>
            <a:lvl3pPr marL="1143000" indent="-228600" eaLnBrk="0" hangingPunct="0">
              <a:defRPr kumimoji="1" sz="4400" b="1" i="1">
                <a:solidFill>
                  <a:schemeClr val="tx1"/>
                </a:solidFill>
                <a:latin typeface="Garamond" panose="02020404030301010803" pitchFamily="18" charset="0"/>
                <a:ea typeface="ＭＳ Ｐゴシック" panose="020B0600070205080204" pitchFamily="50" charset="-128"/>
              </a:defRPr>
            </a:lvl3pPr>
            <a:lvl4pPr marL="1600200" indent="-228600" eaLnBrk="0" hangingPunct="0">
              <a:defRPr kumimoji="1" sz="4400" b="1" i="1">
                <a:solidFill>
                  <a:schemeClr val="tx1"/>
                </a:solidFill>
                <a:latin typeface="Garamond" panose="02020404030301010803" pitchFamily="18" charset="0"/>
                <a:ea typeface="ＭＳ Ｐゴシック" panose="020B0600070205080204" pitchFamily="50" charset="-128"/>
              </a:defRPr>
            </a:lvl4pPr>
            <a:lvl5pPr marL="2057400" indent="-228600" eaLnBrk="0" hangingPunct="0">
              <a:defRPr kumimoji="1" sz="4400" b="1" i="1">
                <a:solidFill>
                  <a:schemeClr val="tx1"/>
                </a:solidFill>
                <a:latin typeface="Garamond" panose="02020404030301010803" pitchFamily="18" charset="0"/>
                <a:ea typeface="ＭＳ Ｐゴシック" panose="020B0600070205080204" pitchFamily="50" charset="-128"/>
              </a:defRPr>
            </a:lvl5pPr>
            <a:lvl6pPr marL="2514600" indent="-228600" eaLnBrk="0" fontAlgn="base" hangingPunct="0">
              <a:spcBef>
                <a:spcPct val="0"/>
              </a:spcBef>
              <a:spcAft>
                <a:spcPct val="0"/>
              </a:spcAft>
              <a:defRPr kumimoji="1" sz="4400" b="1" i="1">
                <a:solidFill>
                  <a:schemeClr val="tx1"/>
                </a:solidFill>
                <a:latin typeface="Garamond" panose="02020404030301010803" pitchFamily="18" charset="0"/>
                <a:ea typeface="ＭＳ Ｐゴシック" panose="020B0600070205080204" pitchFamily="50" charset="-128"/>
              </a:defRPr>
            </a:lvl6pPr>
            <a:lvl7pPr marL="2971800" indent="-228600" eaLnBrk="0" fontAlgn="base" hangingPunct="0">
              <a:spcBef>
                <a:spcPct val="0"/>
              </a:spcBef>
              <a:spcAft>
                <a:spcPct val="0"/>
              </a:spcAft>
              <a:defRPr kumimoji="1" sz="4400" b="1" i="1">
                <a:solidFill>
                  <a:schemeClr val="tx1"/>
                </a:solidFill>
                <a:latin typeface="Garamond" panose="02020404030301010803" pitchFamily="18" charset="0"/>
                <a:ea typeface="ＭＳ Ｐゴシック" panose="020B0600070205080204" pitchFamily="50" charset="-128"/>
              </a:defRPr>
            </a:lvl7pPr>
            <a:lvl8pPr marL="3429000" indent="-228600" eaLnBrk="0" fontAlgn="base" hangingPunct="0">
              <a:spcBef>
                <a:spcPct val="0"/>
              </a:spcBef>
              <a:spcAft>
                <a:spcPct val="0"/>
              </a:spcAft>
              <a:defRPr kumimoji="1" sz="4400" b="1" i="1">
                <a:solidFill>
                  <a:schemeClr val="tx1"/>
                </a:solidFill>
                <a:latin typeface="Garamond" panose="02020404030301010803" pitchFamily="18" charset="0"/>
                <a:ea typeface="ＭＳ Ｐゴシック" panose="020B0600070205080204" pitchFamily="50" charset="-128"/>
              </a:defRPr>
            </a:lvl8pPr>
            <a:lvl9pPr marL="3886200" indent="-228600" eaLnBrk="0" fontAlgn="base" hangingPunct="0">
              <a:spcBef>
                <a:spcPct val="0"/>
              </a:spcBef>
              <a:spcAft>
                <a:spcPct val="0"/>
              </a:spcAft>
              <a:defRPr kumimoji="1" sz="4400" b="1" i="1">
                <a:solidFill>
                  <a:schemeClr val="tx1"/>
                </a:solidFill>
                <a:latin typeface="Garamond" panose="02020404030301010803" pitchFamily="18" charset="0"/>
                <a:ea typeface="ＭＳ Ｐゴシック" panose="020B0600070205080204" pitchFamily="50" charset="-128"/>
              </a:defRPr>
            </a:lvl9pPr>
          </a:lstStyle>
          <a:p>
            <a:pPr eaLnBrk="1" hangingPunct="1"/>
            <a:r>
              <a:rPr lang="ja-JP" altLang="en-US" sz="2400" b="0" i="0"/>
              <a:t>２３，５４６人</a:t>
            </a:r>
          </a:p>
        </p:txBody>
      </p:sp>
      <p:sp>
        <p:nvSpPr>
          <p:cNvPr id="4132" name="Rectangle 58"/>
          <p:cNvSpPr>
            <a:spLocks noChangeArrowheads="1"/>
          </p:cNvSpPr>
          <p:nvPr/>
        </p:nvSpPr>
        <p:spPr bwMode="auto">
          <a:xfrm>
            <a:off x="6372225" y="4508500"/>
            <a:ext cx="1800225" cy="431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kumimoji="1" sz="4400" b="1" i="1">
                <a:solidFill>
                  <a:schemeClr val="tx1"/>
                </a:solidFill>
                <a:latin typeface="Garamond" panose="02020404030301010803" pitchFamily="18" charset="0"/>
                <a:ea typeface="ＭＳ Ｐゴシック" panose="020B0600070205080204" pitchFamily="50" charset="-128"/>
              </a:defRPr>
            </a:lvl1pPr>
            <a:lvl2pPr marL="742950" indent="-285750" eaLnBrk="0" hangingPunct="0">
              <a:defRPr kumimoji="1" sz="4400" b="1" i="1">
                <a:solidFill>
                  <a:schemeClr val="tx1"/>
                </a:solidFill>
                <a:latin typeface="Garamond" panose="02020404030301010803" pitchFamily="18" charset="0"/>
                <a:ea typeface="ＭＳ Ｐゴシック" panose="020B0600070205080204" pitchFamily="50" charset="-128"/>
              </a:defRPr>
            </a:lvl2pPr>
            <a:lvl3pPr marL="1143000" indent="-228600" eaLnBrk="0" hangingPunct="0">
              <a:defRPr kumimoji="1" sz="4400" b="1" i="1">
                <a:solidFill>
                  <a:schemeClr val="tx1"/>
                </a:solidFill>
                <a:latin typeface="Garamond" panose="02020404030301010803" pitchFamily="18" charset="0"/>
                <a:ea typeface="ＭＳ Ｐゴシック" panose="020B0600070205080204" pitchFamily="50" charset="-128"/>
              </a:defRPr>
            </a:lvl3pPr>
            <a:lvl4pPr marL="1600200" indent="-228600" eaLnBrk="0" hangingPunct="0">
              <a:defRPr kumimoji="1" sz="4400" b="1" i="1">
                <a:solidFill>
                  <a:schemeClr val="tx1"/>
                </a:solidFill>
                <a:latin typeface="Garamond" panose="02020404030301010803" pitchFamily="18" charset="0"/>
                <a:ea typeface="ＭＳ Ｐゴシック" panose="020B0600070205080204" pitchFamily="50" charset="-128"/>
              </a:defRPr>
            </a:lvl4pPr>
            <a:lvl5pPr marL="2057400" indent="-228600" eaLnBrk="0" hangingPunct="0">
              <a:defRPr kumimoji="1" sz="4400" b="1" i="1">
                <a:solidFill>
                  <a:schemeClr val="tx1"/>
                </a:solidFill>
                <a:latin typeface="Garamond" panose="02020404030301010803" pitchFamily="18" charset="0"/>
                <a:ea typeface="ＭＳ Ｐゴシック" panose="020B0600070205080204" pitchFamily="50" charset="-128"/>
              </a:defRPr>
            </a:lvl5pPr>
            <a:lvl6pPr marL="2514600" indent="-228600" eaLnBrk="0" fontAlgn="base" hangingPunct="0">
              <a:spcBef>
                <a:spcPct val="0"/>
              </a:spcBef>
              <a:spcAft>
                <a:spcPct val="0"/>
              </a:spcAft>
              <a:defRPr kumimoji="1" sz="4400" b="1" i="1">
                <a:solidFill>
                  <a:schemeClr val="tx1"/>
                </a:solidFill>
                <a:latin typeface="Garamond" panose="02020404030301010803" pitchFamily="18" charset="0"/>
                <a:ea typeface="ＭＳ Ｐゴシック" panose="020B0600070205080204" pitchFamily="50" charset="-128"/>
              </a:defRPr>
            </a:lvl6pPr>
            <a:lvl7pPr marL="2971800" indent="-228600" eaLnBrk="0" fontAlgn="base" hangingPunct="0">
              <a:spcBef>
                <a:spcPct val="0"/>
              </a:spcBef>
              <a:spcAft>
                <a:spcPct val="0"/>
              </a:spcAft>
              <a:defRPr kumimoji="1" sz="4400" b="1" i="1">
                <a:solidFill>
                  <a:schemeClr val="tx1"/>
                </a:solidFill>
                <a:latin typeface="Garamond" panose="02020404030301010803" pitchFamily="18" charset="0"/>
                <a:ea typeface="ＭＳ Ｐゴシック" panose="020B0600070205080204" pitchFamily="50" charset="-128"/>
              </a:defRPr>
            </a:lvl7pPr>
            <a:lvl8pPr marL="3429000" indent="-228600" eaLnBrk="0" fontAlgn="base" hangingPunct="0">
              <a:spcBef>
                <a:spcPct val="0"/>
              </a:spcBef>
              <a:spcAft>
                <a:spcPct val="0"/>
              </a:spcAft>
              <a:defRPr kumimoji="1" sz="4400" b="1" i="1">
                <a:solidFill>
                  <a:schemeClr val="tx1"/>
                </a:solidFill>
                <a:latin typeface="Garamond" panose="02020404030301010803" pitchFamily="18" charset="0"/>
                <a:ea typeface="ＭＳ Ｐゴシック" panose="020B0600070205080204" pitchFamily="50" charset="-128"/>
              </a:defRPr>
            </a:lvl8pPr>
            <a:lvl9pPr marL="3886200" indent="-228600" eaLnBrk="0" fontAlgn="base" hangingPunct="0">
              <a:spcBef>
                <a:spcPct val="0"/>
              </a:spcBef>
              <a:spcAft>
                <a:spcPct val="0"/>
              </a:spcAft>
              <a:defRPr kumimoji="1" sz="4400" b="1" i="1">
                <a:solidFill>
                  <a:schemeClr val="tx1"/>
                </a:solidFill>
                <a:latin typeface="Garamond" panose="02020404030301010803" pitchFamily="18" charset="0"/>
                <a:ea typeface="ＭＳ Ｐゴシック" panose="020B0600070205080204" pitchFamily="50" charset="-128"/>
              </a:defRPr>
            </a:lvl9pPr>
          </a:lstStyle>
          <a:p>
            <a:pPr eaLnBrk="1" hangingPunct="1"/>
            <a:r>
              <a:rPr lang="ja-JP" altLang="en-US" sz="2400" b="0" i="0"/>
              <a:t>１，８２９人</a:t>
            </a:r>
          </a:p>
        </p:txBody>
      </p:sp>
      <p:sp>
        <p:nvSpPr>
          <p:cNvPr id="4133" name="Rectangle 59"/>
          <p:cNvSpPr>
            <a:spLocks noChangeArrowheads="1"/>
          </p:cNvSpPr>
          <p:nvPr/>
        </p:nvSpPr>
        <p:spPr bwMode="auto">
          <a:xfrm>
            <a:off x="6156325" y="5157788"/>
            <a:ext cx="1800225" cy="431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kumimoji="1" sz="4400" b="1" i="1">
                <a:solidFill>
                  <a:schemeClr val="tx1"/>
                </a:solidFill>
                <a:latin typeface="Garamond" panose="02020404030301010803" pitchFamily="18" charset="0"/>
                <a:ea typeface="ＭＳ Ｐゴシック" panose="020B0600070205080204" pitchFamily="50" charset="-128"/>
              </a:defRPr>
            </a:lvl1pPr>
            <a:lvl2pPr marL="742950" indent="-285750" eaLnBrk="0" hangingPunct="0">
              <a:defRPr kumimoji="1" sz="4400" b="1" i="1">
                <a:solidFill>
                  <a:schemeClr val="tx1"/>
                </a:solidFill>
                <a:latin typeface="Garamond" panose="02020404030301010803" pitchFamily="18" charset="0"/>
                <a:ea typeface="ＭＳ Ｐゴシック" panose="020B0600070205080204" pitchFamily="50" charset="-128"/>
              </a:defRPr>
            </a:lvl2pPr>
            <a:lvl3pPr marL="1143000" indent="-228600" eaLnBrk="0" hangingPunct="0">
              <a:defRPr kumimoji="1" sz="4400" b="1" i="1">
                <a:solidFill>
                  <a:schemeClr val="tx1"/>
                </a:solidFill>
                <a:latin typeface="Garamond" panose="02020404030301010803" pitchFamily="18" charset="0"/>
                <a:ea typeface="ＭＳ Ｐゴシック" panose="020B0600070205080204" pitchFamily="50" charset="-128"/>
              </a:defRPr>
            </a:lvl3pPr>
            <a:lvl4pPr marL="1600200" indent="-228600" eaLnBrk="0" hangingPunct="0">
              <a:defRPr kumimoji="1" sz="4400" b="1" i="1">
                <a:solidFill>
                  <a:schemeClr val="tx1"/>
                </a:solidFill>
                <a:latin typeface="Garamond" panose="02020404030301010803" pitchFamily="18" charset="0"/>
                <a:ea typeface="ＭＳ Ｐゴシック" panose="020B0600070205080204" pitchFamily="50" charset="-128"/>
              </a:defRPr>
            </a:lvl4pPr>
            <a:lvl5pPr marL="2057400" indent="-228600" eaLnBrk="0" hangingPunct="0">
              <a:defRPr kumimoji="1" sz="4400" b="1" i="1">
                <a:solidFill>
                  <a:schemeClr val="tx1"/>
                </a:solidFill>
                <a:latin typeface="Garamond" panose="02020404030301010803" pitchFamily="18" charset="0"/>
                <a:ea typeface="ＭＳ Ｐゴシック" panose="020B0600070205080204" pitchFamily="50" charset="-128"/>
              </a:defRPr>
            </a:lvl5pPr>
            <a:lvl6pPr marL="2514600" indent="-228600" eaLnBrk="0" fontAlgn="base" hangingPunct="0">
              <a:spcBef>
                <a:spcPct val="0"/>
              </a:spcBef>
              <a:spcAft>
                <a:spcPct val="0"/>
              </a:spcAft>
              <a:defRPr kumimoji="1" sz="4400" b="1" i="1">
                <a:solidFill>
                  <a:schemeClr val="tx1"/>
                </a:solidFill>
                <a:latin typeface="Garamond" panose="02020404030301010803" pitchFamily="18" charset="0"/>
                <a:ea typeface="ＭＳ Ｐゴシック" panose="020B0600070205080204" pitchFamily="50" charset="-128"/>
              </a:defRPr>
            </a:lvl6pPr>
            <a:lvl7pPr marL="2971800" indent="-228600" eaLnBrk="0" fontAlgn="base" hangingPunct="0">
              <a:spcBef>
                <a:spcPct val="0"/>
              </a:spcBef>
              <a:spcAft>
                <a:spcPct val="0"/>
              </a:spcAft>
              <a:defRPr kumimoji="1" sz="4400" b="1" i="1">
                <a:solidFill>
                  <a:schemeClr val="tx1"/>
                </a:solidFill>
                <a:latin typeface="Garamond" panose="02020404030301010803" pitchFamily="18" charset="0"/>
                <a:ea typeface="ＭＳ Ｐゴシック" panose="020B0600070205080204" pitchFamily="50" charset="-128"/>
              </a:defRPr>
            </a:lvl7pPr>
            <a:lvl8pPr marL="3429000" indent="-228600" eaLnBrk="0" fontAlgn="base" hangingPunct="0">
              <a:spcBef>
                <a:spcPct val="0"/>
              </a:spcBef>
              <a:spcAft>
                <a:spcPct val="0"/>
              </a:spcAft>
              <a:defRPr kumimoji="1" sz="4400" b="1" i="1">
                <a:solidFill>
                  <a:schemeClr val="tx1"/>
                </a:solidFill>
                <a:latin typeface="Garamond" panose="02020404030301010803" pitchFamily="18" charset="0"/>
                <a:ea typeface="ＭＳ Ｐゴシック" panose="020B0600070205080204" pitchFamily="50" charset="-128"/>
              </a:defRPr>
            </a:lvl8pPr>
            <a:lvl9pPr marL="3886200" indent="-228600" eaLnBrk="0" fontAlgn="base" hangingPunct="0">
              <a:spcBef>
                <a:spcPct val="0"/>
              </a:spcBef>
              <a:spcAft>
                <a:spcPct val="0"/>
              </a:spcAft>
              <a:defRPr kumimoji="1" sz="4400" b="1" i="1">
                <a:solidFill>
                  <a:schemeClr val="tx1"/>
                </a:solidFill>
                <a:latin typeface="Garamond" panose="02020404030301010803" pitchFamily="18" charset="0"/>
                <a:ea typeface="ＭＳ Ｐゴシック" panose="020B0600070205080204" pitchFamily="50" charset="-128"/>
              </a:defRPr>
            </a:lvl9pPr>
          </a:lstStyle>
          <a:p>
            <a:pPr eaLnBrk="1" hangingPunct="1"/>
            <a:r>
              <a:rPr lang="ja-JP" altLang="en-US" sz="2400" b="0" i="0"/>
              <a:t>　４，７３２人</a:t>
            </a:r>
          </a:p>
        </p:txBody>
      </p:sp>
      <p:sp>
        <p:nvSpPr>
          <p:cNvPr id="4134" name="Rectangle 60"/>
          <p:cNvSpPr>
            <a:spLocks noChangeArrowheads="1"/>
          </p:cNvSpPr>
          <p:nvPr/>
        </p:nvSpPr>
        <p:spPr bwMode="auto">
          <a:xfrm>
            <a:off x="6156325" y="5805488"/>
            <a:ext cx="1800225" cy="431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kumimoji="1" sz="4400" b="1" i="1">
                <a:solidFill>
                  <a:schemeClr val="tx1"/>
                </a:solidFill>
                <a:latin typeface="Garamond" panose="02020404030301010803" pitchFamily="18" charset="0"/>
                <a:ea typeface="ＭＳ Ｐゴシック" panose="020B0600070205080204" pitchFamily="50" charset="-128"/>
              </a:defRPr>
            </a:lvl1pPr>
            <a:lvl2pPr marL="742950" indent="-285750" eaLnBrk="0" hangingPunct="0">
              <a:defRPr kumimoji="1" sz="4400" b="1" i="1">
                <a:solidFill>
                  <a:schemeClr val="tx1"/>
                </a:solidFill>
                <a:latin typeface="Garamond" panose="02020404030301010803" pitchFamily="18" charset="0"/>
                <a:ea typeface="ＭＳ Ｐゴシック" panose="020B0600070205080204" pitchFamily="50" charset="-128"/>
              </a:defRPr>
            </a:lvl2pPr>
            <a:lvl3pPr marL="1143000" indent="-228600" eaLnBrk="0" hangingPunct="0">
              <a:defRPr kumimoji="1" sz="4400" b="1" i="1">
                <a:solidFill>
                  <a:schemeClr val="tx1"/>
                </a:solidFill>
                <a:latin typeface="Garamond" panose="02020404030301010803" pitchFamily="18" charset="0"/>
                <a:ea typeface="ＭＳ Ｐゴシック" panose="020B0600070205080204" pitchFamily="50" charset="-128"/>
              </a:defRPr>
            </a:lvl3pPr>
            <a:lvl4pPr marL="1600200" indent="-228600" eaLnBrk="0" hangingPunct="0">
              <a:defRPr kumimoji="1" sz="4400" b="1" i="1">
                <a:solidFill>
                  <a:schemeClr val="tx1"/>
                </a:solidFill>
                <a:latin typeface="Garamond" panose="02020404030301010803" pitchFamily="18" charset="0"/>
                <a:ea typeface="ＭＳ Ｐゴシック" panose="020B0600070205080204" pitchFamily="50" charset="-128"/>
              </a:defRPr>
            </a:lvl4pPr>
            <a:lvl5pPr marL="2057400" indent="-228600" eaLnBrk="0" hangingPunct="0">
              <a:defRPr kumimoji="1" sz="4400" b="1" i="1">
                <a:solidFill>
                  <a:schemeClr val="tx1"/>
                </a:solidFill>
                <a:latin typeface="Garamond" panose="02020404030301010803" pitchFamily="18" charset="0"/>
                <a:ea typeface="ＭＳ Ｐゴシック" panose="020B0600070205080204" pitchFamily="50" charset="-128"/>
              </a:defRPr>
            </a:lvl5pPr>
            <a:lvl6pPr marL="2514600" indent="-228600" eaLnBrk="0" fontAlgn="base" hangingPunct="0">
              <a:spcBef>
                <a:spcPct val="0"/>
              </a:spcBef>
              <a:spcAft>
                <a:spcPct val="0"/>
              </a:spcAft>
              <a:defRPr kumimoji="1" sz="4400" b="1" i="1">
                <a:solidFill>
                  <a:schemeClr val="tx1"/>
                </a:solidFill>
                <a:latin typeface="Garamond" panose="02020404030301010803" pitchFamily="18" charset="0"/>
                <a:ea typeface="ＭＳ Ｐゴシック" panose="020B0600070205080204" pitchFamily="50" charset="-128"/>
              </a:defRPr>
            </a:lvl6pPr>
            <a:lvl7pPr marL="2971800" indent="-228600" eaLnBrk="0" fontAlgn="base" hangingPunct="0">
              <a:spcBef>
                <a:spcPct val="0"/>
              </a:spcBef>
              <a:spcAft>
                <a:spcPct val="0"/>
              </a:spcAft>
              <a:defRPr kumimoji="1" sz="4400" b="1" i="1">
                <a:solidFill>
                  <a:schemeClr val="tx1"/>
                </a:solidFill>
                <a:latin typeface="Garamond" panose="02020404030301010803" pitchFamily="18" charset="0"/>
                <a:ea typeface="ＭＳ Ｐゴシック" panose="020B0600070205080204" pitchFamily="50" charset="-128"/>
              </a:defRPr>
            </a:lvl7pPr>
            <a:lvl8pPr marL="3429000" indent="-228600" eaLnBrk="0" fontAlgn="base" hangingPunct="0">
              <a:spcBef>
                <a:spcPct val="0"/>
              </a:spcBef>
              <a:spcAft>
                <a:spcPct val="0"/>
              </a:spcAft>
              <a:defRPr kumimoji="1" sz="4400" b="1" i="1">
                <a:solidFill>
                  <a:schemeClr val="tx1"/>
                </a:solidFill>
                <a:latin typeface="Garamond" panose="02020404030301010803" pitchFamily="18" charset="0"/>
                <a:ea typeface="ＭＳ Ｐゴシック" panose="020B0600070205080204" pitchFamily="50" charset="-128"/>
              </a:defRPr>
            </a:lvl8pPr>
            <a:lvl9pPr marL="3886200" indent="-228600" eaLnBrk="0" fontAlgn="base" hangingPunct="0">
              <a:spcBef>
                <a:spcPct val="0"/>
              </a:spcBef>
              <a:spcAft>
                <a:spcPct val="0"/>
              </a:spcAft>
              <a:defRPr kumimoji="1" sz="4400" b="1" i="1">
                <a:solidFill>
                  <a:schemeClr val="tx1"/>
                </a:solidFill>
                <a:latin typeface="Garamond" panose="02020404030301010803" pitchFamily="18" charset="0"/>
                <a:ea typeface="ＭＳ Ｐゴシック" panose="020B0600070205080204" pitchFamily="50" charset="-128"/>
              </a:defRPr>
            </a:lvl9pPr>
          </a:lstStyle>
          <a:p>
            <a:pPr eaLnBrk="1" hangingPunct="1"/>
            <a:r>
              <a:rPr lang="ja-JP" altLang="en-US" sz="2400" b="0" i="0"/>
              <a:t>１１，８０９人</a:t>
            </a:r>
          </a:p>
        </p:txBody>
      </p:sp>
      <p:sp>
        <p:nvSpPr>
          <p:cNvPr id="4135" name="Rectangle 64" descr="コルク"/>
          <p:cNvSpPr>
            <a:spLocks noChangeArrowheads="1"/>
          </p:cNvSpPr>
          <p:nvPr/>
        </p:nvSpPr>
        <p:spPr bwMode="auto">
          <a:xfrm>
            <a:off x="971550" y="1196975"/>
            <a:ext cx="3455988" cy="360363"/>
          </a:xfrm>
          <a:prstGeom prst="rect">
            <a:avLst/>
          </a:prstGeom>
          <a:blipFill dpi="0" rotWithShape="1">
            <a:blip r:embed="rId3">
              <a:alphaModFix amt="35000"/>
            </a:blip>
            <a:srcRect/>
            <a:tile tx="0" ty="0" sx="100000" sy="100000" flip="none" algn="tl"/>
          </a:blip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72000" rIns="0"/>
          <a:lstStyle>
            <a:lvl1pPr eaLnBrk="0" hangingPunct="0">
              <a:defRPr kumimoji="1" sz="4400" b="1" i="1">
                <a:solidFill>
                  <a:schemeClr val="tx1"/>
                </a:solidFill>
                <a:latin typeface="Garamond" panose="02020404030301010803" pitchFamily="18" charset="0"/>
                <a:ea typeface="ＭＳ Ｐゴシック" panose="020B0600070205080204" pitchFamily="50" charset="-128"/>
              </a:defRPr>
            </a:lvl1pPr>
            <a:lvl2pPr marL="742950" indent="-285750" eaLnBrk="0" hangingPunct="0">
              <a:defRPr kumimoji="1" sz="4400" b="1" i="1">
                <a:solidFill>
                  <a:schemeClr val="tx1"/>
                </a:solidFill>
                <a:latin typeface="Garamond" panose="02020404030301010803" pitchFamily="18" charset="0"/>
                <a:ea typeface="ＭＳ Ｐゴシック" panose="020B0600070205080204" pitchFamily="50" charset="-128"/>
              </a:defRPr>
            </a:lvl2pPr>
            <a:lvl3pPr marL="1143000" indent="-228600" eaLnBrk="0" hangingPunct="0">
              <a:defRPr kumimoji="1" sz="4400" b="1" i="1">
                <a:solidFill>
                  <a:schemeClr val="tx1"/>
                </a:solidFill>
                <a:latin typeface="Garamond" panose="02020404030301010803" pitchFamily="18" charset="0"/>
                <a:ea typeface="ＭＳ Ｐゴシック" panose="020B0600070205080204" pitchFamily="50" charset="-128"/>
              </a:defRPr>
            </a:lvl3pPr>
            <a:lvl4pPr marL="1600200" indent="-228600" eaLnBrk="0" hangingPunct="0">
              <a:defRPr kumimoji="1" sz="4400" b="1" i="1">
                <a:solidFill>
                  <a:schemeClr val="tx1"/>
                </a:solidFill>
                <a:latin typeface="Garamond" panose="02020404030301010803" pitchFamily="18" charset="0"/>
                <a:ea typeface="ＭＳ Ｐゴシック" panose="020B0600070205080204" pitchFamily="50" charset="-128"/>
              </a:defRPr>
            </a:lvl4pPr>
            <a:lvl5pPr marL="2057400" indent="-228600" eaLnBrk="0" hangingPunct="0">
              <a:defRPr kumimoji="1" sz="4400" b="1" i="1">
                <a:solidFill>
                  <a:schemeClr val="tx1"/>
                </a:solidFill>
                <a:latin typeface="Garamond" panose="02020404030301010803" pitchFamily="18" charset="0"/>
                <a:ea typeface="ＭＳ Ｐゴシック" panose="020B0600070205080204" pitchFamily="50" charset="-128"/>
              </a:defRPr>
            </a:lvl5pPr>
            <a:lvl6pPr marL="2514600" indent="-228600" eaLnBrk="0" fontAlgn="base" hangingPunct="0">
              <a:spcBef>
                <a:spcPct val="0"/>
              </a:spcBef>
              <a:spcAft>
                <a:spcPct val="0"/>
              </a:spcAft>
              <a:defRPr kumimoji="1" sz="4400" b="1" i="1">
                <a:solidFill>
                  <a:schemeClr val="tx1"/>
                </a:solidFill>
                <a:latin typeface="Garamond" panose="02020404030301010803" pitchFamily="18" charset="0"/>
                <a:ea typeface="ＭＳ Ｐゴシック" panose="020B0600070205080204" pitchFamily="50" charset="-128"/>
              </a:defRPr>
            </a:lvl6pPr>
            <a:lvl7pPr marL="2971800" indent="-228600" eaLnBrk="0" fontAlgn="base" hangingPunct="0">
              <a:spcBef>
                <a:spcPct val="0"/>
              </a:spcBef>
              <a:spcAft>
                <a:spcPct val="0"/>
              </a:spcAft>
              <a:defRPr kumimoji="1" sz="4400" b="1" i="1">
                <a:solidFill>
                  <a:schemeClr val="tx1"/>
                </a:solidFill>
                <a:latin typeface="Garamond" panose="02020404030301010803" pitchFamily="18" charset="0"/>
                <a:ea typeface="ＭＳ Ｐゴシック" panose="020B0600070205080204" pitchFamily="50" charset="-128"/>
              </a:defRPr>
            </a:lvl7pPr>
            <a:lvl8pPr marL="3429000" indent="-228600" eaLnBrk="0" fontAlgn="base" hangingPunct="0">
              <a:spcBef>
                <a:spcPct val="0"/>
              </a:spcBef>
              <a:spcAft>
                <a:spcPct val="0"/>
              </a:spcAft>
              <a:defRPr kumimoji="1" sz="4400" b="1" i="1">
                <a:solidFill>
                  <a:schemeClr val="tx1"/>
                </a:solidFill>
                <a:latin typeface="Garamond" panose="02020404030301010803" pitchFamily="18" charset="0"/>
                <a:ea typeface="ＭＳ Ｐゴシック" panose="020B0600070205080204" pitchFamily="50" charset="-128"/>
              </a:defRPr>
            </a:lvl8pPr>
            <a:lvl9pPr marL="3886200" indent="-228600" eaLnBrk="0" fontAlgn="base" hangingPunct="0">
              <a:spcBef>
                <a:spcPct val="0"/>
              </a:spcBef>
              <a:spcAft>
                <a:spcPct val="0"/>
              </a:spcAft>
              <a:defRPr kumimoji="1" sz="4400" b="1" i="1">
                <a:solidFill>
                  <a:schemeClr val="tx1"/>
                </a:solidFill>
                <a:latin typeface="Garamond" panose="02020404030301010803" pitchFamily="18" charset="0"/>
                <a:ea typeface="ＭＳ Ｐゴシック" panose="020B0600070205080204" pitchFamily="50" charset="-128"/>
              </a:defRPr>
            </a:lvl9pPr>
          </a:lstStyle>
          <a:p>
            <a:pPr eaLnBrk="1" hangingPunct="1"/>
            <a:r>
              <a:rPr lang="ja-JP" altLang="en-US" sz="1800" i="0"/>
              <a:t>本省と地方組織に分かれています。</a:t>
            </a:r>
          </a:p>
        </p:txBody>
      </p:sp>
      <p:sp>
        <p:nvSpPr>
          <p:cNvPr id="4136" name="Rectangle 65"/>
          <p:cNvSpPr>
            <a:spLocks noChangeArrowheads="1"/>
          </p:cNvSpPr>
          <p:nvPr/>
        </p:nvSpPr>
        <p:spPr bwMode="auto">
          <a:xfrm>
            <a:off x="4716463" y="692150"/>
            <a:ext cx="3673475" cy="865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kumimoji="1" sz="4400" b="1" i="1">
                <a:solidFill>
                  <a:schemeClr val="tx1"/>
                </a:solidFill>
                <a:latin typeface="Garamond" panose="02020404030301010803" pitchFamily="18" charset="0"/>
                <a:ea typeface="ＭＳ Ｐゴシック" panose="020B0600070205080204" pitchFamily="50" charset="-128"/>
              </a:defRPr>
            </a:lvl1pPr>
            <a:lvl2pPr marL="742950" indent="-285750" eaLnBrk="0" hangingPunct="0">
              <a:defRPr kumimoji="1" sz="4400" b="1" i="1">
                <a:solidFill>
                  <a:schemeClr val="tx1"/>
                </a:solidFill>
                <a:latin typeface="Garamond" panose="02020404030301010803" pitchFamily="18" charset="0"/>
                <a:ea typeface="ＭＳ Ｐゴシック" panose="020B0600070205080204" pitchFamily="50" charset="-128"/>
              </a:defRPr>
            </a:lvl2pPr>
            <a:lvl3pPr marL="1143000" indent="-228600" eaLnBrk="0" hangingPunct="0">
              <a:defRPr kumimoji="1" sz="4400" b="1" i="1">
                <a:solidFill>
                  <a:schemeClr val="tx1"/>
                </a:solidFill>
                <a:latin typeface="Garamond" panose="02020404030301010803" pitchFamily="18" charset="0"/>
                <a:ea typeface="ＭＳ Ｐゴシック" panose="020B0600070205080204" pitchFamily="50" charset="-128"/>
              </a:defRPr>
            </a:lvl3pPr>
            <a:lvl4pPr marL="1600200" indent="-228600" eaLnBrk="0" hangingPunct="0">
              <a:defRPr kumimoji="1" sz="4400" b="1" i="1">
                <a:solidFill>
                  <a:schemeClr val="tx1"/>
                </a:solidFill>
                <a:latin typeface="Garamond" panose="02020404030301010803" pitchFamily="18" charset="0"/>
                <a:ea typeface="ＭＳ Ｐゴシック" panose="020B0600070205080204" pitchFamily="50" charset="-128"/>
              </a:defRPr>
            </a:lvl4pPr>
            <a:lvl5pPr marL="2057400" indent="-228600" eaLnBrk="0" hangingPunct="0">
              <a:defRPr kumimoji="1" sz="4400" b="1" i="1">
                <a:solidFill>
                  <a:schemeClr val="tx1"/>
                </a:solidFill>
                <a:latin typeface="Garamond" panose="02020404030301010803" pitchFamily="18" charset="0"/>
                <a:ea typeface="ＭＳ Ｐゴシック" panose="020B0600070205080204" pitchFamily="50" charset="-128"/>
              </a:defRPr>
            </a:lvl5pPr>
            <a:lvl6pPr marL="2514600" indent="-228600" eaLnBrk="0" fontAlgn="base" hangingPunct="0">
              <a:spcBef>
                <a:spcPct val="0"/>
              </a:spcBef>
              <a:spcAft>
                <a:spcPct val="0"/>
              </a:spcAft>
              <a:defRPr kumimoji="1" sz="4400" b="1" i="1">
                <a:solidFill>
                  <a:schemeClr val="tx1"/>
                </a:solidFill>
                <a:latin typeface="Garamond" panose="02020404030301010803" pitchFamily="18" charset="0"/>
                <a:ea typeface="ＭＳ Ｐゴシック" panose="020B0600070205080204" pitchFamily="50" charset="-128"/>
              </a:defRPr>
            </a:lvl6pPr>
            <a:lvl7pPr marL="2971800" indent="-228600" eaLnBrk="0" fontAlgn="base" hangingPunct="0">
              <a:spcBef>
                <a:spcPct val="0"/>
              </a:spcBef>
              <a:spcAft>
                <a:spcPct val="0"/>
              </a:spcAft>
              <a:defRPr kumimoji="1" sz="4400" b="1" i="1">
                <a:solidFill>
                  <a:schemeClr val="tx1"/>
                </a:solidFill>
                <a:latin typeface="Garamond" panose="02020404030301010803" pitchFamily="18" charset="0"/>
                <a:ea typeface="ＭＳ Ｐゴシック" panose="020B0600070205080204" pitchFamily="50" charset="-128"/>
              </a:defRPr>
            </a:lvl7pPr>
            <a:lvl8pPr marL="3429000" indent="-228600" eaLnBrk="0" fontAlgn="base" hangingPunct="0">
              <a:spcBef>
                <a:spcPct val="0"/>
              </a:spcBef>
              <a:spcAft>
                <a:spcPct val="0"/>
              </a:spcAft>
              <a:defRPr kumimoji="1" sz="4400" b="1" i="1">
                <a:solidFill>
                  <a:schemeClr val="tx1"/>
                </a:solidFill>
                <a:latin typeface="Garamond" panose="02020404030301010803" pitchFamily="18" charset="0"/>
                <a:ea typeface="ＭＳ Ｐゴシック" panose="020B0600070205080204" pitchFamily="50" charset="-128"/>
              </a:defRPr>
            </a:lvl8pPr>
            <a:lvl9pPr marL="3886200" indent="-228600" eaLnBrk="0" fontAlgn="base" hangingPunct="0">
              <a:spcBef>
                <a:spcPct val="0"/>
              </a:spcBef>
              <a:spcAft>
                <a:spcPct val="0"/>
              </a:spcAft>
              <a:defRPr kumimoji="1" sz="4400" b="1" i="1">
                <a:solidFill>
                  <a:schemeClr val="tx1"/>
                </a:solidFill>
                <a:latin typeface="Garamond" panose="02020404030301010803" pitchFamily="18" charset="0"/>
                <a:ea typeface="ＭＳ Ｐゴシック" panose="020B0600070205080204" pitchFamily="50" charset="-128"/>
              </a:defRPr>
            </a:lvl9pPr>
          </a:lstStyle>
          <a:p>
            <a:pPr eaLnBrk="1" hangingPunct="1"/>
            <a:r>
              <a:rPr lang="en-US" altLang="ja-JP" sz="2800" b="0" i="0"/>
              <a:t>○ </a:t>
            </a:r>
            <a:r>
              <a:rPr lang="ja-JP" altLang="en-US" sz="2800" b="0" i="0"/>
              <a:t>地方組織の職員数</a:t>
            </a:r>
          </a:p>
        </p:txBody>
      </p:sp>
      <p:sp>
        <p:nvSpPr>
          <p:cNvPr id="4137" name="Rectangle 66" descr="コルク"/>
          <p:cNvSpPr>
            <a:spLocks noChangeArrowheads="1"/>
          </p:cNvSpPr>
          <p:nvPr/>
        </p:nvSpPr>
        <p:spPr bwMode="auto">
          <a:xfrm>
            <a:off x="5148263" y="1196975"/>
            <a:ext cx="3384550" cy="936625"/>
          </a:xfrm>
          <a:prstGeom prst="rect">
            <a:avLst/>
          </a:prstGeom>
          <a:blipFill dpi="0" rotWithShape="1">
            <a:blip r:embed="rId3">
              <a:alphaModFix amt="35000"/>
            </a:blip>
            <a:srcRect/>
            <a:tile tx="0" ty="0" sx="100000" sy="100000" flip="none" algn="tl"/>
          </a:blip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tIns="18000" bIns="18000"/>
          <a:lstStyle>
            <a:lvl1pPr eaLnBrk="0" hangingPunct="0">
              <a:defRPr kumimoji="1" sz="4400" b="1" i="1">
                <a:solidFill>
                  <a:schemeClr val="tx1"/>
                </a:solidFill>
                <a:latin typeface="Garamond" panose="02020404030301010803" pitchFamily="18" charset="0"/>
                <a:ea typeface="ＭＳ Ｐゴシック" panose="020B0600070205080204" pitchFamily="50" charset="-128"/>
              </a:defRPr>
            </a:lvl1pPr>
            <a:lvl2pPr marL="742950" indent="-285750" eaLnBrk="0" hangingPunct="0">
              <a:defRPr kumimoji="1" sz="4400" b="1" i="1">
                <a:solidFill>
                  <a:schemeClr val="tx1"/>
                </a:solidFill>
                <a:latin typeface="Garamond" panose="02020404030301010803" pitchFamily="18" charset="0"/>
                <a:ea typeface="ＭＳ Ｐゴシック" panose="020B0600070205080204" pitchFamily="50" charset="-128"/>
              </a:defRPr>
            </a:lvl2pPr>
            <a:lvl3pPr marL="1143000" indent="-228600" eaLnBrk="0" hangingPunct="0">
              <a:defRPr kumimoji="1" sz="4400" b="1" i="1">
                <a:solidFill>
                  <a:schemeClr val="tx1"/>
                </a:solidFill>
                <a:latin typeface="Garamond" panose="02020404030301010803" pitchFamily="18" charset="0"/>
                <a:ea typeface="ＭＳ Ｐゴシック" panose="020B0600070205080204" pitchFamily="50" charset="-128"/>
              </a:defRPr>
            </a:lvl3pPr>
            <a:lvl4pPr marL="1600200" indent="-228600" eaLnBrk="0" hangingPunct="0">
              <a:defRPr kumimoji="1" sz="4400" b="1" i="1">
                <a:solidFill>
                  <a:schemeClr val="tx1"/>
                </a:solidFill>
                <a:latin typeface="Garamond" panose="02020404030301010803" pitchFamily="18" charset="0"/>
                <a:ea typeface="ＭＳ Ｐゴシック" panose="020B0600070205080204" pitchFamily="50" charset="-128"/>
              </a:defRPr>
            </a:lvl4pPr>
            <a:lvl5pPr marL="2057400" indent="-228600" eaLnBrk="0" hangingPunct="0">
              <a:defRPr kumimoji="1" sz="4400" b="1" i="1">
                <a:solidFill>
                  <a:schemeClr val="tx1"/>
                </a:solidFill>
                <a:latin typeface="Garamond" panose="02020404030301010803" pitchFamily="18" charset="0"/>
                <a:ea typeface="ＭＳ Ｐゴシック" panose="020B0600070205080204" pitchFamily="50" charset="-128"/>
              </a:defRPr>
            </a:lvl5pPr>
            <a:lvl6pPr marL="2514600" indent="-228600" eaLnBrk="0" fontAlgn="base" hangingPunct="0">
              <a:spcBef>
                <a:spcPct val="0"/>
              </a:spcBef>
              <a:spcAft>
                <a:spcPct val="0"/>
              </a:spcAft>
              <a:defRPr kumimoji="1" sz="4400" b="1" i="1">
                <a:solidFill>
                  <a:schemeClr val="tx1"/>
                </a:solidFill>
                <a:latin typeface="Garamond" panose="02020404030301010803" pitchFamily="18" charset="0"/>
                <a:ea typeface="ＭＳ Ｐゴシック" panose="020B0600070205080204" pitchFamily="50" charset="-128"/>
              </a:defRPr>
            </a:lvl6pPr>
            <a:lvl7pPr marL="2971800" indent="-228600" eaLnBrk="0" fontAlgn="base" hangingPunct="0">
              <a:spcBef>
                <a:spcPct val="0"/>
              </a:spcBef>
              <a:spcAft>
                <a:spcPct val="0"/>
              </a:spcAft>
              <a:defRPr kumimoji="1" sz="4400" b="1" i="1">
                <a:solidFill>
                  <a:schemeClr val="tx1"/>
                </a:solidFill>
                <a:latin typeface="Garamond" panose="02020404030301010803" pitchFamily="18" charset="0"/>
                <a:ea typeface="ＭＳ Ｐゴシック" panose="020B0600070205080204" pitchFamily="50" charset="-128"/>
              </a:defRPr>
            </a:lvl7pPr>
            <a:lvl8pPr marL="3429000" indent="-228600" eaLnBrk="0" fontAlgn="base" hangingPunct="0">
              <a:spcBef>
                <a:spcPct val="0"/>
              </a:spcBef>
              <a:spcAft>
                <a:spcPct val="0"/>
              </a:spcAft>
              <a:defRPr kumimoji="1" sz="4400" b="1" i="1">
                <a:solidFill>
                  <a:schemeClr val="tx1"/>
                </a:solidFill>
                <a:latin typeface="Garamond" panose="02020404030301010803" pitchFamily="18" charset="0"/>
                <a:ea typeface="ＭＳ Ｐゴシック" panose="020B0600070205080204" pitchFamily="50" charset="-128"/>
              </a:defRPr>
            </a:lvl8pPr>
            <a:lvl9pPr marL="3886200" indent="-228600" eaLnBrk="0" fontAlgn="base" hangingPunct="0">
              <a:spcBef>
                <a:spcPct val="0"/>
              </a:spcBef>
              <a:spcAft>
                <a:spcPct val="0"/>
              </a:spcAft>
              <a:defRPr kumimoji="1" sz="4400" b="1" i="1">
                <a:solidFill>
                  <a:schemeClr val="tx1"/>
                </a:solidFill>
                <a:latin typeface="Garamond" panose="02020404030301010803" pitchFamily="18" charset="0"/>
                <a:ea typeface="ＭＳ Ｐゴシック" panose="020B0600070205080204" pitchFamily="50" charset="-128"/>
              </a:defRPr>
            </a:lvl9pPr>
          </a:lstStyle>
          <a:p>
            <a:pPr eaLnBrk="1" hangingPunct="1"/>
            <a:r>
              <a:rPr lang="ja-JP" altLang="en-US" sz="1900" i="0"/>
              <a:t>法務省全体で約５１，８００人</a:t>
            </a:r>
            <a:br>
              <a:rPr lang="ja-JP" altLang="en-US" sz="1900" i="0"/>
            </a:br>
            <a:r>
              <a:rPr lang="ja-JP" altLang="en-US" sz="1900" i="0"/>
              <a:t>地方組織全体で約５０，８００人</a:t>
            </a:r>
            <a:br>
              <a:rPr lang="ja-JP" altLang="en-US" sz="1900" i="0"/>
            </a:br>
            <a:r>
              <a:rPr lang="ja-JP" altLang="en-US" sz="1900" i="0"/>
              <a:t>の職員がいます。</a:t>
            </a:r>
          </a:p>
        </p:txBody>
      </p:sp>
      <p:sp>
        <p:nvSpPr>
          <p:cNvPr id="4138" name="AutoShape 68"/>
          <p:cNvSpPr>
            <a:spLocks noChangeArrowheads="1"/>
          </p:cNvSpPr>
          <p:nvPr/>
        </p:nvSpPr>
        <p:spPr bwMode="auto">
          <a:xfrm>
            <a:off x="2771775" y="5445125"/>
            <a:ext cx="1800225" cy="304800"/>
          </a:xfrm>
          <a:prstGeom prst="roundRect">
            <a:avLst>
              <a:gd name="adj" fmla="val 16667"/>
            </a:avLst>
          </a:prstGeom>
          <a:solidFill>
            <a:srgbClr val="99CCFF"/>
          </a:solidFill>
          <a:ln w="9525"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eaLnBrk="0" hangingPunct="0">
              <a:defRPr kumimoji="1" sz="4400" b="1" i="1">
                <a:solidFill>
                  <a:schemeClr val="tx1"/>
                </a:solidFill>
                <a:latin typeface="Garamond" panose="02020404030301010803" pitchFamily="18" charset="0"/>
                <a:ea typeface="ＭＳ Ｐゴシック" panose="020B0600070205080204" pitchFamily="50" charset="-128"/>
              </a:defRPr>
            </a:lvl1pPr>
            <a:lvl2pPr marL="742950" indent="-285750" eaLnBrk="0" hangingPunct="0">
              <a:defRPr kumimoji="1" sz="4400" b="1" i="1">
                <a:solidFill>
                  <a:schemeClr val="tx1"/>
                </a:solidFill>
                <a:latin typeface="Garamond" panose="02020404030301010803" pitchFamily="18" charset="0"/>
                <a:ea typeface="ＭＳ Ｐゴシック" panose="020B0600070205080204" pitchFamily="50" charset="-128"/>
              </a:defRPr>
            </a:lvl2pPr>
            <a:lvl3pPr marL="1143000" indent="-228600" eaLnBrk="0" hangingPunct="0">
              <a:defRPr kumimoji="1" sz="4400" b="1" i="1">
                <a:solidFill>
                  <a:schemeClr val="tx1"/>
                </a:solidFill>
                <a:latin typeface="Garamond" panose="02020404030301010803" pitchFamily="18" charset="0"/>
                <a:ea typeface="ＭＳ Ｐゴシック" panose="020B0600070205080204" pitchFamily="50" charset="-128"/>
              </a:defRPr>
            </a:lvl3pPr>
            <a:lvl4pPr marL="1600200" indent="-228600" eaLnBrk="0" hangingPunct="0">
              <a:defRPr kumimoji="1" sz="4400" b="1" i="1">
                <a:solidFill>
                  <a:schemeClr val="tx1"/>
                </a:solidFill>
                <a:latin typeface="Garamond" panose="02020404030301010803" pitchFamily="18" charset="0"/>
                <a:ea typeface="ＭＳ Ｐゴシック" panose="020B0600070205080204" pitchFamily="50" charset="-128"/>
              </a:defRPr>
            </a:lvl4pPr>
            <a:lvl5pPr marL="2057400" indent="-228600" eaLnBrk="0" hangingPunct="0">
              <a:defRPr kumimoji="1" sz="4400" b="1" i="1">
                <a:solidFill>
                  <a:schemeClr val="tx1"/>
                </a:solidFill>
                <a:latin typeface="Garamond" panose="02020404030301010803" pitchFamily="18" charset="0"/>
                <a:ea typeface="ＭＳ Ｐゴシック" panose="020B0600070205080204" pitchFamily="50" charset="-128"/>
              </a:defRPr>
            </a:lvl5pPr>
            <a:lvl6pPr marL="2514600" indent="-228600" eaLnBrk="0" fontAlgn="base" hangingPunct="0">
              <a:spcBef>
                <a:spcPct val="0"/>
              </a:spcBef>
              <a:spcAft>
                <a:spcPct val="0"/>
              </a:spcAft>
              <a:defRPr kumimoji="1" sz="4400" b="1" i="1">
                <a:solidFill>
                  <a:schemeClr val="tx1"/>
                </a:solidFill>
                <a:latin typeface="Garamond" panose="02020404030301010803" pitchFamily="18" charset="0"/>
                <a:ea typeface="ＭＳ Ｐゴシック" panose="020B0600070205080204" pitchFamily="50" charset="-128"/>
              </a:defRPr>
            </a:lvl6pPr>
            <a:lvl7pPr marL="2971800" indent="-228600" eaLnBrk="0" fontAlgn="base" hangingPunct="0">
              <a:spcBef>
                <a:spcPct val="0"/>
              </a:spcBef>
              <a:spcAft>
                <a:spcPct val="0"/>
              </a:spcAft>
              <a:defRPr kumimoji="1" sz="4400" b="1" i="1">
                <a:solidFill>
                  <a:schemeClr val="tx1"/>
                </a:solidFill>
                <a:latin typeface="Garamond" panose="02020404030301010803" pitchFamily="18" charset="0"/>
                <a:ea typeface="ＭＳ Ｐゴシック" panose="020B0600070205080204" pitchFamily="50" charset="-128"/>
              </a:defRPr>
            </a:lvl7pPr>
            <a:lvl8pPr marL="3429000" indent="-228600" eaLnBrk="0" fontAlgn="base" hangingPunct="0">
              <a:spcBef>
                <a:spcPct val="0"/>
              </a:spcBef>
              <a:spcAft>
                <a:spcPct val="0"/>
              </a:spcAft>
              <a:defRPr kumimoji="1" sz="4400" b="1" i="1">
                <a:solidFill>
                  <a:schemeClr val="tx1"/>
                </a:solidFill>
                <a:latin typeface="Garamond" panose="02020404030301010803" pitchFamily="18" charset="0"/>
                <a:ea typeface="ＭＳ Ｐゴシック" panose="020B0600070205080204" pitchFamily="50" charset="-128"/>
              </a:defRPr>
            </a:lvl8pPr>
            <a:lvl9pPr marL="3886200" indent="-228600" eaLnBrk="0" fontAlgn="base" hangingPunct="0">
              <a:spcBef>
                <a:spcPct val="0"/>
              </a:spcBef>
              <a:spcAft>
                <a:spcPct val="0"/>
              </a:spcAft>
              <a:defRPr kumimoji="1" sz="4400" b="1" i="1">
                <a:solidFill>
                  <a:schemeClr val="tx1"/>
                </a:solidFill>
                <a:latin typeface="Garamond" panose="02020404030301010803" pitchFamily="18" charset="0"/>
                <a:ea typeface="ＭＳ Ｐゴシック" panose="020B0600070205080204" pitchFamily="50" charset="-128"/>
              </a:defRPr>
            </a:lvl9pPr>
          </a:lstStyle>
          <a:p>
            <a:pPr algn="ctr" eaLnBrk="1" hangingPunct="1"/>
            <a:r>
              <a:rPr lang="en-US" altLang="ja-JP" sz="1700" b="0" i="0">
                <a:latin typeface="Arial" panose="020B0604020202020204" pitchFamily="34" charset="0"/>
              </a:rPr>
              <a:t> </a:t>
            </a:r>
            <a:r>
              <a:rPr lang="ja-JP" altLang="en-US" sz="1700" b="0" i="0">
                <a:latin typeface="Arial" panose="020B0604020202020204" pitchFamily="34" charset="0"/>
              </a:rPr>
              <a:t>入国者収容所</a:t>
            </a:r>
          </a:p>
        </p:txBody>
      </p:sp>
      <p:sp>
        <p:nvSpPr>
          <p:cNvPr id="4139" name="Rectangle 69"/>
          <p:cNvSpPr>
            <a:spLocks noChangeArrowheads="1"/>
          </p:cNvSpPr>
          <p:nvPr/>
        </p:nvSpPr>
        <p:spPr bwMode="auto">
          <a:xfrm>
            <a:off x="7164388" y="1844675"/>
            <a:ext cx="1584325" cy="288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kumimoji="1" sz="4400" b="1" i="1">
                <a:solidFill>
                  <a:schemeClr val="tx1"/>
                </a:solidFill>
                <a:latin typeface="Garamond" panose="02020404030301010803" pitchFamily="18" charset="0"/>
                <a:ea typeface="ＭＳ Ｐゴシック" panose="020B0600070205080204" pitchFamily="50" charset="-128"/>
              </a:defRPr>
            </a:lvl1pPr>
            <a:lvl2pPr marL="742950" indent="-285750" eaLnBrk="0" hangingPunct="0">
              <a:defRPr kumimoji="1" sz="4400" b="1" i="1">
                <a:solidFill>
                  <a:schemeClr val="tx1"/>
                </a:solidFill>
                <a:latin typeface="Garamond" panose="02020404030301010803" pitchFamily="18" charset="0"/>
                <a:ea typeface="ＭＳ Ｐゴシック" panose="020B0600070205080204" pitchFamily="50" charset="-128"/>
              </a:defRPr>
            </a:lvl2pPr>
            <a:lvl3pPr marL="1143000" indent="-228600" eaLnBrk="0" hangingPunct="0">
              <a:defRPr kumimoji="1" sz="4400" b="1" i="1">
                <a:solidFill>
                  <a:schemeClr val="tx1"/>
                </a:solidFill>
                <a:latin typeface="Garamond" panose="02020404030301010803" pitchFamily="18" charset="0"/>
                <a:ea typeface="ＭＳ Ｐゴシック" panose="020B0600070205080204" pitchFamily="50" charset="-128"/>
              </a:defRPr>
            </a:lvl3pPr>
            <a:lvl4pPr marL="1600200" indent="-228600" eaLnBrk="0" hangingPunct="0">
              <a:defRPr kumimoji="1" sz="4400" b="1" i="1">
                <a:solidFill>
                  <a:schemeClr val="tx1"/>
                </a:solidFill>
                <a:latin typeface="Garamond" panose="02020404030301010803" pitchFamily="18" charset="0"/>
                <a:ea typeface="ＭＳ Ｐゴシック" panose="020B0600070205080204" pitchFamily="50" charset="-128"/>
              </a:defRPr>
            </a:lvl4pPr>
            <a:lvl5pPr marL="2057400" indent="-228600" eaLnBrk="0" hangingPunct="0">
              <a:defRPr kumimoji="1" sz="4400" b="1" i="1">
                <a:solidFill>
                  <a:schemeClr val="tx1"/>
                </a:solidFill>
                <a:latin typeface="Garamond" panose="02020404030301010803" pitchFamily="18" charset="0"/>
                <a:ea typeface="ＭＳ Ｐゴシック" panose="020B0600070205080204" pitchFamily="50" charset="-128"/>
              </a:defRPr>
            </a:lvl5pPr>
            <a:lvl6pPr marL="2514600" indent="-228600" eaLnBrk="0" fontAlgn="base" hangingPunct="0">
              <a:spcBef>
                <a:spcPct val="0"/>
              </a:spcBef>
              <a:spcAft>
                <a:spcPct val="0"/>
              </a:spcAft>
              <a:defRPr kumimoji="1" sz="4400" b="1" i="1">
                <a:solidFill>
                  <a:schemeClr val="tx1"/>
                </a:solidFill>
                <a:latin typeface="Garamond" panose="02020404030301010803" pitchFamily="18" charset="0"/>
                <a:ea typeface="ＭＳ Ｐゴシック" panose="020B0600070205080204" pitchFamily="50" charset="-128"/>
              </a:defRPr>
            </a:lvl6pPr>
            <a:lvl7pPr marL="2971800" indent="-228600" eaLnBrk="0" fontAlgn="base" hangingPunct="0">
              <a:spcBef>
                <a:spcPct val="0"/>
              </a:spcBef>
              <a:spcAft>
                <a:spcPct val="0"/>
              </a:spcAft>
              <a:defRPr kumimoji="1" sz="4400" b="1" i="1">
                <a:solidFill>
                  <a:schemeClr val="tx1"/>
                </a:solidFill>
                <a:latin typeface="Garamond" panose="02020404030301010803" pitchFamily="18" charset="0"/>
                <a:ea typeface="ＭＳ Ｐゴシック" panose="020B0600070205080204" pitchFamily="50" charset="-128"/>
              </a:defRPr>
            </a:lvl7pPr>
            <a:lvl8pPr marL="3429000" indent="-228600" eaLnBrk="0" fontAlgn="base" hangingPunct="0">
              <a:spcBef>
                <a:spcPct val="0"/>
              </a:spcBef>
              <a:spcAft>
                <a:spcPct val="0"/>
              </a:spcAft>
              <a:defRPr kumimoji="1" sz="4400" b="1" i="1">
                <a:solidFill>
                  <a:schemeClr val="tx1"/>
                </a:solidFill>
                <a:latin typeface="Garamond" panose="02020404030301010803" pitchFamily="18" charset="0"/>
                <a:ea typeface="ＭＳ Ｐゴシック" panose="020B0600070205080204" pitchFamily="50" charset="-128"/>
              </a:defRPr>
            </a:lvl8pPr>
            <a:lvl9pPr marL="3886200" indent="-228600" eaLnBrk="0" fontAlgn="base" hangingPunct="0">
              <a:spcBef>
                <a:spcPct val="0"/>
              </a:spcBef>
              <a:spcAft>
                <a:spcPct val="0"/>
              </a:spcAft>
              <a:defRPr kumimoji="1" sz="4400" b="1" i="1">
                <a:solidFill>
                  <a:schemeClr val="tx1"/>
                </a:solidFill>
                <a:latin typeface="Garamond" panose="02020404030301010803" pitchFamily="18" charset="0"/>
                <a:ea typeface="ＭＳ Ｐゴシック" panose="020B0600070205080204" pitchFamily="50" charset="-128"/>
              </a:defRPr>
            </a:lvl9pPr>
          </a:lstStyle>
          <a:p>
            <a:pPr eaLnBrk="1" hangingPunct="1"/>
            <a:r>
              <a:rPr lang="ja-JP" altLang="en-US" sz="1400" b="0" i="0"/>
              <a:t>（平成３０年度）</a:t>
            </a:r>
          </a:p>
        </p:txBody>
      </p:sp>
      <p:sp>
        <p:nvSpPr>
          <p:cNvPr id="4140" name="AutoShape 24"/>
          <p:cNvSpPr>
            <a:spLocks noChangeArrowheads="1"/>
          </p:cNvSpPr>
          <p:nvPr/>
        </p:nvSpPr>
        <p:spPr bwMode="auto">
          <a:xfrm>
            <a:off x="609600" y="3502025"/>
            <a:ext cx="1441450" cy="503238"/>
          </a:xfrm>
          <a:prstGeom prst="roundRect">
            <a:avLst>
              <a:gd name="adj" fmla="val 16667"/>
            </a:avLst>
          </a:prstGeom>
          <a:solidFill>
            <a:srgbClr val="CCFFFF"/>
          </a:solidFill>
          <a:ln w="9525"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eaLnBrk="0" hangingPunct="0">
              <a:defRPr kumimoji="1" sz="4400" b="1" i="1">
                <a:solidFill>
                  <a:schemeClr val="tx1"/>
                </a:solidFill>
                <a:latin typeface="Garamond" panose="02020404030301010803" pitchFamily="18" charset="0"/>
                <a:ea typeface="ＭＳ Ｐゴシック" panose="020B0600070205080204" pitchFamily="50" charset="-128"/>
              </a:defRPr>
            </a:lvl1pPr>
            <a:lvl2pPr marL="742950" indent="-285750" eaLnBrk="0" hangingPunct="0">
              <a:defRPr kumimoji="1" sz="4400" b="1" i="1">
                <a:solidFill>
                  <a:schemeClr val="tx1"/>
                </a:solidFill>
                <a:latin typeface="Garamond" panose="02020404030301010803" pitchFamily="18" charset="0"/>
                <a:ea typeface="ＭＳ Ｐゴシック" panose="020B0600070205080204" pitchFamily="50" charset="-128"/>
              </a:defRPr>
            </a:lvl2pPr>
            <a:lvl3pPr marL="1143000" indent="-228600" eaLnBrk="0" hangingPunct="0">
              <a:defRPr kumimoji="1" sz="4400" b="1" i="1">
                <a:solidFill>
                  <a:schemeClr val="tx1"/>
                </a:solidFill>
                <a:latin typeface="Garamond" panose="02020404030301010803" pitchFamily="18" charset="0"/>
                <a:ea typeface="ＭＳ Ｐゴシック" panose="020B0600070205080204" pitchFamily="50" charset="-128"/>
              </a:defRPr>
            </a:lvl3pPr>
            <a:lvl4pPr marL="1600200" indent="-228600" eaLnBrk="0" hangingPunct="0">
              <a:defRPr kumimoji="1" sz="4400" b="1" i="1">
                <a:solidFill>
                  <a:schemeClr val="tx1"/>
                </a:solidFill>
                <a:latin typeface="Garamond" panose="02020404030301010803" pitchFamily="18" charset="0"/>
                <a:ea typeface="ＭＳ Ｐゴシック" panose="020B0600070205080204" pitchFamily="50" charset="-128"/>
              </a:defRPr>
            </a:lvl4pPr>
            <a:lvl5pPr marL="2057400" indent="-228600" eaLnBrk="0" hangingPunct="0">
              <a:defRPr kumimoji="1" sz="4400" b="1" i="1">
                <a:solidFill>
                  <a:schemeClr val="tx1"/>
                </a:solidFill>
                <a:latin typeface="Garamond" panose="02020404030301010803" pitchFamily="18" charset="0"/>
                <a:ea typeface="ＭＳ Ｐゴシック" panose="020B0600070205080204" pitchFamily="50" charset="-128"/>
              </a:defRPr>
            </a:lvl5pPr>
            <a:lvl6pPr marL="2514600" indent="-228600" eaLnBrk="0" fontAlgn="base" hangingPunct="0">
              <a:spcBef>
                <a:spcPct val="0"/>
              </a:spcBef>
              <a:spcAft>
                <a:spcPct val="0"/>
              </a:spcAft>
              <a:defRPr kumimoji="1" sz="4400" b="1" i="1">
                <a:solidFill>
                  <a:schemeClr val="tx1"/>
                </a:solidFill>
                <a:latin typeface="Garamond" panose="02020404030301010803" pitchFamily="18" charset="0"/>
                <a:ea typeface="ＭＳ Ｐゴシック" panose="020B0600070205080204" pitchFamily="50" charset="-128"/>
              </a:defRPr>
            </a:lvl6pPr>
            <a:lvl7pPr marL="2971800" indent="-228600" eaLnBrk="0" fontAlgn="base" hangingPunct="0">
              <a:spcBef>
                <a:spcPct val="0"/>
              </a:spcBef>
              <a:spcAft>
                <a:spcPct val="0"/>
              </a:spcAft>
              <a:defRPr kumimoji="1" sz="4400" b="1" i="1">
                <a:solidFill>
                  <a:schemeClr val="tx1"/>
                </a:solidFill>
                <a:latin typeface="Garamond" panose="02020404030301010803" pitchFamily="18" charset="0"/>
                <a:ea typeface="ＭＳ Ｐゴシック" panose="020B0600070205080204" pitchFamily="50" charset="-128"/>
              </a:defRPr>
            </a:lvl7pPr>
            <a:lvl8pPr marL="3429000" indent="-228600" eaLnBrk="0" fontAlgn="base" hangingPunct="0">
              <a:spcBef>
                <a:spcPct val="0"/>
              </a:spcBef>
              <a:spcAft>
                <a:spcPct val="0"/>
              </a:spcAft>
              <a:defRPr kumimoji="1" sz="4400" b="1" i="1">
                <a:solidFill>
                  <a:schemeClr val="tx1"/>
                </a:solidFill>
                <a:latin typeface="Garamond" panose="02020404030301010803" pitchFamily="18" charset="0"/>
                <a:ea typeface="ＭＳ Ｐゴシック" panose="020B0600070205080204" pitchFamily="50" charset="-128"/>
              </a:defRPr>
            </a:lvl8pPr>
            <a:lvl9pPr marL="3886200" indent="-228600" eaLnBrk="0" fontAlgn="base" hangingPunct="0">
              <a:spcBef>
                <a:spcPct val="0"/>
              </a:spcBef>
              <a:spcAft>
                <a:spcPct val="0"/>
              </a:spcAft>
              <a:defRPr kumimoji="1" sz="4400" b="1" i="1">
                <a:solidFill>
                  <a:schemeClr val="tx1"/>
                </a:solidFill>
                <a:latin typeface="Garamond" panose="02020404030301010803" pitchFamily="18" charset="0"/>
                <a:ea typeface="ＭＳ Ｐゴシック" panose="020B0600070205080204" pitchFamily="50" charset="-128"/>
              </a:defRPr>
            </a:lvl9pPr>
          </a:lstStyle>
          <a:p>
            <a:pPr algn="ctr" eaLnBrk="1" hangingPunct="1"/>
            <a:r>
              <a:rPr lang="ja-JP" altLang="en-US" sz="1800" b="0" i="0">
                <a:latin typeface="Arial" panose="020B0604020202020204" pitchFamily="34" charset="0"/>
              </a:rPr>
              <a:t>訟務局</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スライド番号プレースホルダー 7"/>
          <p:cNvSpPr>
            <a:spLocks noGrp="1"/>
          </p:cNvSpPr>
          <p:nvPr>
            <p:ph type="sldNum" sz="quarter" idx="12"/>
          </p:nvPr>
        </p:nvSpPr>
        <p:spPr>
          <a:noFill/>
        </p:spPr>
        <p:txBody>
          <a:bodyPr/>
          <a:lstStyle>
            <a:lvl1pPr eaLnBrk="0" hangingPunct="0">
              <a:defRPr kumimoji="1" sz="4400" b="1" i="1">
                <a:solidFill>
                  <a:schemeClr val="tx1"/>
                </a:solidFill>
                <a:latin typeface="Garamond" panose="02020404030301010803" pitchFamily="18" charset="0"/>
                <a:ea typeface="ＭＳ Ｐゴシック" panose="020B0600070205080204" pitchFamily="50" charset="-128"/>
              </a:defRPr>
            </a:lvl1pPr>
            <a:lvl2pPr marL="742950" indent="-285750" eaLnBrk="0" hangingPunct="0">
              <a:defRPr kumimoji="1" sz="4400" b="1" i="1">
                <a:solidFill>
                  <a:schemeClr val="tx1"/>
                </a:solidFill>
                <a:latin typeface="Garamond" panose="02020404030301010803" pitchFamily="18" charset="0"/>
                <a:ea typeface="ＭＳ Ｐゴシック" panose="020B0600070205080204" pitchFamily="50" charset="-128"/>
              </a:defRPr>
            </a:lvl2pPr>
            <a:lvl3pPr marL="1143000" indent="-228600" eaLnBrk="0" hangingPunct="0">
              <a:defRPr kumimoji="1" sz="4400" b="1" i="1">
                <a:solidFill>
                  <a:schemeClr val="tx1"/>
                </a:solidFill>
                <a:latin typeface="Garamond" panose="02020404030301010803" pitchFamily="18" charset="0"/>
                <a:ea typeface="ＭＳ Ｐゴシック" panose="020B0600070205080204" pitchFamily="50" charset="-128"/>
              </a:defRPr>
            </a:lvl3pPr>
            <a:lvl4pPr marL="1600200" indent="-228600" eaLnBrk="0" hangingPunct="0">
              <a:defRPr kumimoji="1" sz="4400" b="1" i="1">
                <a:solidFill>
                  <a:schemeClr val="tx1"/>
                </a:solidFill>
                <a:latin typeface="Garamond" panose="02020404030301010803" pitchFamily="18" charset="0"/>
                <a:ea typeface="ＭＳ Ｐゴシック" panose="020B0600070205080204" pitchFamily="50" charset="-128"/>
              </a:defRPr>
            </a:lvl4pPr>
            <a:lvl5pPr marL="2057400" indent="-228600" eaLnBrk="0" hangingPunct="0">
              <a:defRPr kumimoji="1" sz="4400" b="1" i="1">
                <a:solidFill>
                  <a:schemeClr val="tx1"/>
                </a:solidFill>
                <a:latin typeface="Garamond" panose="02020404030301010803" pitchFamily="18" charset="0"/>
                <a:ea typeface="ＭＳ Ｐゴシック" panose="020B0600070205080204" pitchFamily="50" charset="-128"/>
              </a:defRPr>
            </a:lvl5pPr>
            <a:lvl6pPr marL="2514600" indent="-228600" eaLnBrk="0" fontAlgn="base" hangingPunct="0">
              <a:spcBef>
                <a:spcPct val="0"/>
              </a:spcBef>
              <a:spcAft>
                <a:spcPct val="0"/>
              </a:spcAft>
              <a:defRPr kumimoji="1" sz="4400" b="1" i="1">
                <a:solidFill>
                  <a:schemeClr val="tx1"/>
                </a:solidFill>
                <a:latin typeface="Garamond" panose="02020404030301010803" pitchFamily="18" charset="0"/>
                <a:ea typeface="ＭＳ Ｐゴシック" panose="020B0600070205080204" pitchFamily="50" charset="-128"/>
              </a:defRPr>
            </a:lvl6pPr>
            <a:lvl7pPr marL="2971800" indent="-228600" eaLnBrk="0" fontAlgn="base" hangingPunct="0">
              <a:spcBef>
                <a:spcPct val="0"/>
              </a:spcBef>
              <a:spcAft>
                <a:spcPct val="0"/>
              </a:spcAft>
              <a:defRPr kumimoji="1" sz="4400" b="1" i="1">
                <a:solidFill>
                  <a:schemeClr val="tx1"/>
                </a:solidFill>
                <a:latin typeface="Garamond" panose="02020404030301010803" pitchFamily="18" charset="0"/>
                <a:ea typeface="ＭＳ Ｐゴシック" panose="020B0600070205080204" pitchFamily="50" charset="-128"/>
              </a:defRPr>
            </a:lvl7pPr>
            <a:lvl8pPr marL="3429000" indent="-228600" eaLnBrk="0" fontAlgn="base" hangingPunct="0">
              <a:spcBef>
                <a:spcPct val="0"/>
              </a:spcBef>
              <a:spcAft>
                <a:spcPct val="0"/>
              </a:spcAft>
              <a:defRPr kumimoji="1" sz="4400" b="1" i="1">
                <a:solidFill>
                  <a:schemeClr val="tx1"/>
                </a:solidFill>
                <a:latin typeface="Garamond" panose="02020404030301010803" pitchFamily="18" charset="0"/>
                <a:ea typeface="ＭＳ Ｐゴシック" panose="020B0600070205080204" pitchFamily="50" charset="-128"/>
              </a:defRPr>
            </a:lvl8pPr>
            <a:lvl9pPr marL="3886200" indent="-228600" eaLnBrk="0" fontAlgn="base" hangingPunct="0">
              <a:spcBef>
                <a:spcPct val="0"/>
              </a:spcBef>
              <a:spcAft>
                <a:spcPct val="0"/>
              </a:spcAft>
              <a:defRPr kumimoji="1" sz="4400" b="1" i="1">
                <a:solidFill>
                  <a:schemeClr val="tx1"/>
                </a:solidFill>
                <a:latin typeface="Garamond" panose="02020404030301010803" pitchFamily="18" charset="0"/>
                <a:ea typeface="ＭＳ Ｐゴシック" panose="020B0600070205080204" pitchFamily="50" charset="-128"/>
              </a:defRPr>
            </a:lvl9pPr>
          </a:lstStyle>
          <a:p>
            <a:pPr eaLnBrk="1" hangingPunct="1"/>
            <a:fld id="{0BDD8174-8470-4689-9B50-3DE25475DA70}" type="slidenum">
              <a:rPr kumimoji="0" lang="en-US" altLang="ja-JP" sz="1200" b="0" i="0"/>
              <a:pPr eaLnBrk="1" hangingPunct="1"/>
              <a:t>3</a:t>
            </a:fld>
            <a:endParaRPr kumimoji="0" lang="en-US" altLang="ja-JP" sz="1200" b="0" i="0"/>
          </a:p>
        </p:txBody>
      </p:sp>
      <p:sp>
        <p:nvSpPr>
          <p:cNvPr id="5123" name="Rectangle 2"/>
          <p:cNvSpPr>
            <a:spLocks noGrp="1" noChangeArrowheads="1"/>
          </p:cNvSpPr>
          <p:nvPr>
            <p:ph type="title"/>
          </p:nvPr>
        </p:nvSpPr>
        <p:spPr>
          <a:xfrm>
            <a:off x="681038" y="969963"/>
            <a:ext cx="2952750" cy="433387"/>
          </a:xfrm>
          <a:extLst>
            <a:ext uri="{909E8E84-426E-40DD-AFC4-6F175D3DCCD1}">
              <a14:hiddenFill xmlns:a14="http://schemas.microsoft.com/office/drawing/2010/main">
                <a:solidFill>
                  <a:srgbClr val="CCFFCC"/>
                </a:solidFill>
              </a14:hiddenFill>
            </a:ext>
          </a:extLst>
        </p:spPr>
        <p:txBody>
          <a:bodyPr lIns="0" tIns="0" rIns="0" bIns="0"/>
          <a:lstStyle/>
          <a:p>
            <a:pPr eaLnBrk="1" hangingPunct="1"/>
            <a:r>
              <a:rPr lang="ja-JP" altLang="en-US" sz="2800" smtClean="0">
                <a:solidFill>
                  <a:schemeClr val="tx1"/>
                </a:solidFill>
              </a:rPr>
              <a:t>（１） 法務局</a:t>
            </a:r>
          </a:p>
        </p:txBody>
      </p:sp>
      <p:pic>
        <p:nvPicPr>
          <p:cNvPr id="5124" name="Picture 22" descr="jinke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092950" y="1052513"/>
            <a:ext cx="1295400" cy="823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5" name="Rectangle 27"/>
          <p:cNvSpPr>
            <a:spLocks noChangeArrowheads="1"/>
          </p:cNvSpPr>
          <p:nvPr/>
        </p:nvSpPr>
        <p:spPr bwMode="auto">
          <a:xfrm>
            <a:off x="395288" y="188913"/>
            <a:ext cx="4186237" cy="561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kumimoji="1" sz="4400" b="1" i="1">
                <a:solidFill>
                  <a:schemeClr val="tx1"/>
                </a:solidFill>
                <a:latin typeface="Garamond" panose="02020404030301010803" pitchFamily="18" charset="0"/>
                <a:ea typeface="ＭＳ Ｐゴシック" panose="020B0600070205080204" pitchFamily="50" charset="-128"/>
              </a:defRPr>
            </a:lvl1pPr>
            <a:lvl2pPr marL="742950" indent="-285750" eaLnBrk="0" hangingPunct="0">
              <a:defRPr kumimoji="1" sz="4400" b="1" i="1">
                <a:solidFill>
                  <a:schemeClr val="tx1"/>
                </a:solidFill>
                <a:latin typeface="Garamond" panose="02020404030301010803" pitchFamily="18" charset="0"/>
                <a:ea typeface="ＭＳ Ｐゴシック" panose="020B0600070205080204" pitchFamily="50" charset="-128"/>
              </a:defRPr>
            </a:lvl2pPr>
            <a:lvl3pPr marL="1143000" indent="-228600" eaLnBrk="0" hangingPunct="0">
              <a:defRPr kumimoji="1" sz="4400" b="1" i="1">
                <a:solidFill>
                  <a:schemeClr val="tx1"/>
                </a:solidFill>
                <a:latin typeface="Garamond" panose="02020404030301010803" pitchFamily="18" charset="0"/>
                <a:ea typeface="ＭＳ Ｐゴシック" panose="020B0600070205080204" pitchFamily="50" charset="-128"/>
              </a:defRPr>
            </a:lvl3pPr>
            <a:lvl4pPr marL="1600200" indent="-228600" eaLnBrk="0" hangingPunct="0">
              <a:defRPr kumimoji="1" sz="4400" b="1" i="1">
                <a:solidFill>
                  <a:schemeClr val="tx1"/>
                </a:solidFill>
                <a:latin typeface="Garamond" panose="02020404030301010803" pitchFamily="18" charset="0"/>
                <a:ea typeface="ＭＳ Ｐゴシック" panose="020B0600070205080204" pitchFamily="50" charset="-128"/>
              </a:defRPr>
            </a:lvl4pPr>
            <a:lvl5pPr marL="2057400" indent="-228600" eaLnBrk="0" hangingPunct="0">
              <a:defRPr kumimoji="1" sz="4400" b="1" i="1">
                <a:solidFill>
                  <a:schemeClr val="tx1"/>
                </a:solidFill>
                <a:latin typeface="Garamond" panose="02020404030301010803" pitchFamily="18" charset="0"/>
                <a:ea typeface="ＭＳ Ｐゴシック" panose="020B0600070205080204" pitchFamily="50" charset="-128"/>
              </a:defRPr>
            </a:lvl5pPr>
            <a:lvl6pPr marL="2514600" indent="-228600" eaLnBrk="0" fontAlgn="base" hangingPunct="0">
              <a:spcBef>
                <a:spcPct val="0"/>
              </a:spcBef>
              <a:spcAft>
                <a:spcPct val="0"/>
              </a:spcAft>
              <a:defRPr kumimoji="1" sz="4400" b="1" i="1">
                <a:solidFill>
                  <a:schemeClr val="tx1"/>
                </a:solidFill>
                <a:latin typeface="Garamond" panose="02020404030301010803" pitchFamily="18" charset="0"/>
                <a:ea typeface="ＭＳ Ｐゴシック" panose="020B0600070205080204" pitchFamily="50" charset="-128"/>
              </a:defRPr>
            </a:lvl6pPr>
            <a:lvl7pPr marL="2971800" indent="-228600" eaLnBrk="0" fontAlgn="base" hangingPunct="0">
              <a:spcBef>
                <a:spcPct val="0"/>
              </a:spcBef>
              <a:spcAft>
                <a:spcPct val="0"/>
              </a:spcAft>
              <a:defRPr kumimoji="1" sz="4400" b="1" i="1">
                <a:solidFill>
                  <a:schemeClr val="tx1"/>
                </a:solidFill>
                <a:latin typeface="Garamond" panose="02020404030301010803" pitchFamily="18" charset="0"/>
                <a:ea typeface="ＭＳ Ｐゴシック" panose="020B0600070205080204" pitchFamily="50" charset="-128"/>
              </a:defRPr>
            </a:lvl7pPr>
            <a:lvl8pPr marL="3429000" indent="-228600" eaLnBrk="0" fontAlgn="base" hangingPunct="0">
              <a:spcBef>
                <a:spcPct val="0"/>
              </a:spcBef>
              <a:spcAft>
                <a:spcPct val="0"/>
              </a:spcAft>
              <a:defRPr kumimoji="1" sz="4400" b="1" i="1">
                <a:solidFill>
                  <a:schemeClr val="tx1"/>
                </a:solidFill>
                <a:latin typeface="Garamond" panose="02020404030301010803" pitchFamily="18" charset="0"/>
                <a:ea typeface="ＭＳ Ｐゴシック" panose="020B0600070205080204" pitchFamily="50" charset="-128"/>
              </a:defRPr>
            </a:lvl8pPr>
            <a:lvl9pPr marL="3886200" indent="-228600" eaLnBrk="0" fontAlgn="base" hangingPunct="0">
              <a:spcBef>
                <a:spcPct val="0"/>
              </a:spcBef>
              <a:spcAft>
                <a:spcPct val="0"/>
              </a:spcAft>
              <a:defRPr kumimoji="1" sz="4400" b="1" i="1">
                <a:solidFill>
                  <a:schemeClr val="tx1"/>
                </a:solidFill>
                <a:latin typeface="Garamond" panose="02020404030301010803" pitchFamily="18" charset="0"/>
                <a:ea typeface="ＭＳ Ｐゴシック" panose="020B0600070205080204" pitchFamily="50" charset="-128"/>
              </a:defRPr>
            </a:lvl9pPr>
          </a:lstStyle>
          <a:p>
            <a:pPr eaLnBrk="1" hangingPunct="1"/>
            <a:r>
              <a:rPr lang="ja-JP" altLang="en-US" sz="2800" b="0" i="0">
                <a:solidFill>
                  <a:srgbClr val="800000"/>
                </a:solidFill>
              </a:rPr>
              <a:t>２　各組織の業務（概要）</a:t>
            </a:r>
          </a:p>
        </p:txBody>
      </p:sp>
      <p:sp>
        <p:nvSpPr>
          <p:cNvPr id="5126" name="Rectangle 28" descr="コルク"/>
          <p:cNvSpPr>
            <a:spLocks noChangeArrowheads="1"/>
          </p:cNvSpPr>
          <p:nvPr/>
        </p:nvSpPr>
        <p:spPr bwMode="auto">
          <a:xfrm>
            <a:off x="688975" y="1479550"/>
            <a:ext cx="6157913" cy="823913"/>
          </a:xfrm>
          <a:prstGeom prst="rect">
            <a:avLst/>
          </a:prstGeom>
          <a:blipFill dpi="0" rotWithShape="1">
            <a:blip r:embed="rId4">
              <a:alphaModFix amt="35000"/>
            </a:blip>
            <a:srcRect/>
            <a:tile tx="0" ty="0" sx="100000" sy="100000" flip="none" algn="tl"/>
          </a:blip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36000" rIns="36000" anchor="ctr"/>
          <a:lstStyle>
            <a:lvl1pPr eaLnBrk="0" hangingPunct="0">
              <a:defRPr kumimoji="1" sz="4400" b="1" i="1">
                <a:solidFill>
                  <a:schemeClr val="tx1"/>
                </a:solidFill>
                <a:latin typeface="Garamond" panose="02020404030301010803" pitchFamily="18" charset="0"/>
                <a:ea typeface="ＭＳ Ｐゴシック" panose="020B0600070205080204" pitchFamily="50" charset="-128"/>
              </a:defRPr>
            </a:lvl1pPr>
            <a:lvl2pPr marL="742950" indent="-285750" eaLnBrk="0" hangingPunct="0">
              <a:defRPr kumimoji="1" sz="4400" b="1" i="1">
                <a:solidFill>
                  <a:schemeClr val="tx1"/>
                </a:solidFill>
                <a:latin typeface="Garamond" panose="02020404030301010803" pitchFamily="18" charset="0"/>
                <a:ea typeface="ＭＳ Ｐゴシック" panose="020B0600070205080204" pitchFamily="50" charset="-128"/>
              </a:defRPr>
            </a:lvl2pPr>
            <a:lvl3pPr marL="1143000" indent="-228600" eaLnBrk="0" hangingPunct="0">
              <a:defRPr kumimoji="1" sz="4400" b="1" i="1">
                <a:solidFill>
                  <a:schemeClr val="tx1"/>
                </a:solidFill>
                <a:latin typeface="Garamond" panose="02020404030301010803" pitchFamily="18" charset="0"/>
                <a:ea typeface="ＭＳ Ｐゴシック" panose="020B0600070205080204" pitchFamily="50" charset="-128"/>
              </a:defRPr>
            </a:lvl3pPr>
            <a:lvl4pPr marL="1600200" indent="-228600" eaLnBrk="0" hangingPunct="0">
              <a:defRPr kumimoji="1" sz="4400" b="1" i="1">
                <a:solidFill>
                  <a:schemeClr val="tx1"/>
                </a:solidFill>
                <a:latin typeface="Garamond" panose="02020404030301010803" pitchFamily="18" charset="0"/>
                <a:ea typeface="ＭＳ Ｐゴシック" panose="020B0600070205080204" pitchFamily="50" charset="-128"/>
              </a:defRPr>
            </a:lvl4pPr>
            <a:lvl5pPr marL="2057400" indent="-228600" eaLnBrk="0" hangingPunct="0">
              <a:defRPr kumimoji="1" sz="4400" b="1" i="1">
                <a:solidFill>
                  <a:schemeClr val="tx1"/>
                </a:solidFill>
                <a:latin typeface="Garamond" panose="02020404030301010803" pitchFamily="18" charset="0"/>
                <a:ea typeface="ＭＳ Ｐゴシック" panose="020B0600070205080204" pitchFamily="50" charset="-128"/>
              </a:defRPr>
            </a:lvl5pPr>
            <a:lvl6pPr marL="2514600" indent="-228600" eaLnBrk="0" fontAlgn="base" hangingPunct="0">
              <a:spcBef>
                <a:spcPct val="0"/>
              </a:spcBef>
              <a:spcAft>
                <a:spcPct val="0"/>
              </a:spcAft>
              <a:defRPr kumimoji="1" sz="4400" b="1" i="1">
                <a:solidFill>
                  <a:schemeClr val="tx1"/>
                </a:solidFill>
                <a:latin typeface="Garamond" panose="02020404030301010803" pitchFamily="18" charset="0"/>
                <a:ea typeface="ＭＳ Ｐゴシック" panose="020B0600070205080204" pitchFamily="50" charset="-128"/>
              </a:defRPr>
            </a:lvl6pPr>
            <a:lvl7pPr marL="2971800" indent="-228600" eaLnBrk="0" fontAlgn="base" hangingPunct="0">
              <a:spcBef>
                <a:spcPct val="0"/>
              </a:spcBef>
              <a:spcAft>
                <a:spcPct val="0"/>
              </a:spcAft>
              <a:defRPr kumimoji="1" sz="4400" b="1" i="1">
                <a:solidFill>
                  <a:schemeClr val="tx1"/>
                </a:solidFill>
                <a:latin typeface="Garamond" panose="02020404030301010803" pitchFamily="18" charset="0"/>
                <a:ea typeface="ＭＳ Ｐゴシック" panose="020B0600070205080204" pitchFamily="50" charset="-128"/>
              </a:defRPr>
            </a:lvl7pPr>
            <a:lvl8pPr marL="3429000" indent="-228600" eaLnBrk="0" fontAlgn="base" hangingPunct="0">
              <a:spcBef>
                <a:spcPct val="0"/>
              </a:spcBef>
              <a:spcAft>
                <a:spcPct val="0"/>
              </a:spcAft>
              <a:defRPr kumimoji="1" sz="4400" b="1" i="1">
                <a:solidFill>
                  <a:schemeClr val="tx1"/>
                </a:solidFill>
                <a:latin typeface="Garamond" panose="02020404030301010803" pitchFamily="18" charset="0"/>
                <a:ea typeface="ＭＳ Ｐゴシック" panose="020B0600070205080204" pitchFamily="50" charset="-128"/>
              </a:defRPr>
            </a:lvl8pPr>
            <a:lvl9pPr marL="3886200" indent="-228600" eaLnBrk="0" fontAlgn="base" hangingPunct="0">
              <a:spcBef>
                <a:spcPct val="0"/>
              </a:spcBef>
              <a:spcAft>
                <a:spcPct val="0"/>
              </a:spcAft>
              <a:defRPr kumimoji="1" sz="4400" b="1" i="1">
                <a:solidFill>
                  <a:schemeClr val="tx1"/>
                </a:solidFill>
                <a:latin typeface="Garamond" panose="02020404030301010803" pitchFamily="18" charset="0"/>
                <a:ea typeface="ＭＳ Ｐゴシック" panose="020B0600070205080204" pitchFamily="50" charset="-128"/>
              </a:defRPr>
            </a:lvl9pPr>
          </a:lstStyle>
          <a:p>
            <a:pPr eaLnBrk="1" hangingPunct="1"/>
            <a:r>
              <a:rPr lang="ja-JP" altLang="en-US" sz="1900" i="0"/>
              <a:t>登記に係る事務を行ったり，人権啓発や人権相談を受けたりします。</a:t>
            </a:r>
          </a:p>
        </p:txBody>
      </p:sp>
      <p:pic>
        <p:nvPicPr>
          <p:cNvPr id="5127" name="Picture 12" descr="矯正ロゴマーク の中見出し画像"/>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575550" y="3097213"/>
            <a:ext cx="812800" cy="1223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8" name="Rectangle 10" descr="コルク"/>
          <p:cNvSpPr>
            <a:spLocks noChangeArrowheads="1"/>
          </p:cNvSpPr>
          <p:nvPr/>
        </p:nvSpPr>
        <p:spPr bwMode="auto">
          <a:xfrm>
            <a:off x="755650" y="2998788"/>
            <a:ext cx="6264275" cy="790575"/>
          </a:xfrm>
          <a:prstGeom prst="rect">
            <a:avLst/>
          </a:prstGeom>
          <a:blipFill dpi="0" rotWithShape="1">
            <a:blip r:embed="rId4">
              <a:alphaModFix amt="35000"/>
            </a:blip>
            <a:srcRect/>
            <a:tile tx="0" ty="0" sx="100000" sy="100000" flip="none" algn="tl"/>
          </a:blip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36000" rIns="36000" anchor="ctr"/>
          <a:lstStyle>
            <a:lvl1pPr eaLnBrk="0" hangingPunct="0">
              <a:defRPr kumimoji="1" sz="4400" b="1" i="1">
                <a:solidFill>
                  <a:schemeClr val="tx1"/>
                </a:solidFill>
                <a:latin typeface="Garamond" panose="02020404030301010803" pitchFamily="18" charset="0"/>
                <a:ea typeface="ＭＳ Ｐゴシック" panose="020B0600070205080204" pitchFamily="50" charset="-128"/>
              </a:defRPr>
            </a:lvl1pPr>
            <a:lvl2pPr marL="742950" indent="-285750" eaLnBrk="0" hangingPunct="0">
              <a:defRPr kumimoji="1" sz="4400" b="1" i="1">
                <a:solidFill>
                  <a:schemeClr val="tx1"/>
                </a:solidFill>
                <a:latin typeface="Garamond" panose="02020404030301010803" pitchFamily="18" charset="0"/>
                <a:ea typeface="ＭＳ Ｐゴシック" panose="020B0600070205080204" pitchFamily="50" charset="-128"/>
              </a:defRPr>
            </a:lvl2pPr>
            <a:lvl3pPr marL="1143000" indent="-228600" eaLnBrk="0" hangingPunct="0">
              <a:defRPr kumimoji="1" sz="4400" b="1" i="1">
                <a:solidFill>
                  <a:schemeClr val="tx1"/>
                </a:solidFill>
                <a:latin typeface="Garamond" panose="02020404030301010803" pitchFamily="18" charset="0"/>
                <a:ea typeface="ＭＳ Ｐゴシック" panose="020B0600070205080204" pitchFamily="50" charset="-128"/>
              </a:defRPr>
            </a:lvl3pPr>
            <a:lvl4pPr marL="1600200" indent="-228600" eaLnBrk="0" hangingPunct="0">
              <a:defRPr kumimoji="1" sz="4400" b="1" i="1">
                <a:solidFill>
                  <a:schemeClr val="tx1"/>
                </a:solidFill>
                <a:latin typeface="Garamond" panose="02020404030301010803" pitchFamily="18" charset="0"/>
                <a:ea typeface="ＭＳ Ｐゴシック" panose="020B0600070205080204" pitchFamily="50" charset="-128"/>
              </a:defRPr>
            </a:lvl4pPr>
            <a:lvl5pPr marL="2057400" indent="-228600" eaLnBrk="0" hangingPunct="0">
              <a:defRPr kumimoji="1" sz="4400" b="1" i="1">
                <a:solidFill>
                  <a:schemeClr val="tx1"/>
                </a:solidFill>
                <a:latin typeface="Garamond" panose="02020404030301010803" pitchFamily="18" charset="0"/>
                <a:ea typeface="ＭＳ Ｐゴシック" panose="020B0600070205080204" pitchFamily="50" charset="-128"/>
              </a:defRPr>
            </a:lvl5pPr>
            <a:lvl6pPr marL="2514600" indent="-228600" eaLnBrk="0" fontAlgn="base" hangingPunct="0">
              <a:spcBef>
                <a:spcPct val="0"/>
              </a:spcBef>
              <a:spcAft>
                <a:spcPct val="0"/>
              </a:spcAft>
              <a:defRPr kumimoji="1" sz="4400" b="1" i="1">
                <a:solidFill>
                  <a:schemeClr val="tx1"/>
                </a:solidFill>
                <a:latin typeface="Garamond" panose="02020404030301010803" pitchFamily="18" charset="0"/>
                <a:ea typeface="ＭＳ Ｐゴシック" panose="020B0600070205080204" pitchFamily="50" charset="-128"/>
              </a:defRPr>
            </a:lvl6pPr>
            <a:lvl7pPr marL="2971800" indent="-228600" eaLnBrk="0" fontAlgn="base" hangingPunct="0">
              <a:spcBef>
                <a:spcPct val="0"/>
              </a:spcBef>
              <a:spcAft>
                <a:spcPct val="0"/>
              </a:spcAft>
              <a:defRPr kumimoji="1" sz="4400" b="1" i="1">
                <a:solidFill>
                  <a:schemeClr val="tx1"/>
                </a:solidFill>
                <a:latin typeface="Garamond" panose="02020404030301010803" pitchFamily="18" charset="0"/>
                <a:ea typeface="ＭＳ Ｐゴシック" panose="020B0600070205080204" pitchFamily="50" charset="-128"/>
              </a:defRPr>
            </a:lvl7pPr>
            <a:lvl8pPr marL="3429000" indent="-228600" eaLnBrk="0" fontAlgn="base" hangingPunct="0">
              <a:spcBef>
                <a:spcPct val="0"/>
              </a:spcBef>
              <a:spcAft>
                <a:spcPct val="0"/>
              </a:spcAft>
              <a:defRPr kumimoji="1" sz="4400" b="1" i="1">
                <a:solidFill>
                  <a:schemeClr val="tx1"/>
                </a:solidFill>
                <a:latin typeface="Garamond" panose="02020404030301010803" pitchFamily="18" charset="0"/>
                <a:ea typeface="ＭＳ Ｐゴシック" panose="020B0600070205080204" pitchFamily="50" charset="-128"/>
              </a:defRPr>
            </a:lvl8pPr>
            <a:lvl9pPr marL="3886200" indent="-228600" eaLnBrk="0" fontAlgn="base" hangingPunct="0">
              <a:spcBef>
                <a:spcPct val="0"/>
              </a:spcBef>
              <a:spcAft>
                <a:spcPct val="0"/>
              </a:spcAft>
              <a:defRPr kumimoji="1" sz="4400" b="1" i="1">
                <a:solidFill>
                  <a:schemeClr val="tx1"/>
                </a:solidFill>
                <a:latin typeface="Garamond" panose="02020404030301010803" pitchFamily="18" charset="0"/>
                <a:ea typeface="ＭＳ Ｐゴシック" panose="020B0600070205080204" pitchFamily="50" charset="-128"/>
              </a:defRPr>
            </a:lvl9pPr>
          </a:lstStyle>
          <a:p>
            <a:pPr eaLnBrk="1" hangingPunct="1"/>
            <a:r>
              <a:rPr lang="ja-JP" altLang="en-US" sz="1900" i="0"/>
              <a:t>罪や非行を犯した人等を収容し，再度犯罪を起こさないように，矯正処遇や矯正教育などを行っています。</a:t>
            </a:r>
          </a:p>
        </p:txBody>
      </p:sp>
      <p:sp>
        <p:nvSpPr>
          <p:cNvPr id="5129" name="Rectangle 3"/>
          <p:cNvSpPr>
            <a:spLocks noGrp="1" noChangeArrowheads="1"/>
          </p:cNvSpPr>
          <p:nvPr>
            <p:ph type="body" idx="1"/>
          </p:nvPr>
        </p:nvSpPr>
        <p:spPr>
          <a:xfrm>
            <a:off x="611188" y="4321175"/>
            <a:ext cx="4175125" cy="576263"/>
          </a:xfrm>
        </p:spPr>
        <p:txBody>
          <a:bodyPr/>
          <a:lstStyle/>
          <a:p>
            <a:pPr eaLnBrk="1" hangingPunct="1">
              <a:buFont typeface="Wingdings" panose="05000000000000000000" pitchFamily="2" charset="2"/>
              <a:buNone/>
            </a:pPr>
            <a:r>
              <a:rPr lang="ja-JP" altLang="en-US" sz="2800" smtClean="0"/>
              <a:t>（３） 更生保護官署</a:t>
            </a:r>
          </a:p>
        </p:txBody>
      </p:sp>
      <p:sp>
        <p:nvSpPr>
          <p:cNvPr id="5130" name="Rectangle 5" descr="コルク"/>
          <p:cNvSpPr>
            <a:spLocks noChangeArrowheads="1"/>
          </p:cNvSpPr>
          <p:nvPr/>
        </p:nvSpPr>
        <p:spPr bwMode="auto">
          <a:xfrm>
            <a:off x="755650" y="4897438"/>
            <a:ext cx="6121400" cy="865187"/>
          </a:xfrm>
          <a:prstGeom prst="rect">
            <a:avLst/>
          </a:prstGeom>
          <a:blipFill dpi="0" rotWithShape="1">
            <a:blip r:embed="rId4">
              <a:alphaModFix amt="35000"/>
            </a:blip>
            <a:srcRect/>
            <a:tile tx="0" ty="0" sx="100000" sy="100000" flip="none" algn="tl"/>
          </a:blip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kumimoji="1" sz="4400" b="1" i="1">
                <a:solidFill>
                  <a:schemeClr val="tx1"/>
                </a:solidFill>
                <a:latin typeface="Garamond" panose="02020404030301010803" pitchFamily="18" charset="0"/>
                <a:ea typeface="ＭＳ Ｐゴシック" panose="020B0600070205080204" pitchFamily="50" charset="-128"/>
              </a:defRPr>
            </a:lvl1pPr>
            <a:lvl2pPr marL="742950" indent="-285750" eaLnBrk="0" hangingPunct="0">
              <a:defRPr kumimoji="1" sz="4400" b="1" i="1">
                <a:solidFill>
                  <a:schemeClr val="tx1"/>
                </a:solidFill>
                <a:latin typeface="Garamond" panose="02020404030301010803" pitchFamily="18" charset="0"/>
                <a:ea typeface="ＭＳ Ｐゴシック" panose="020B0600070205080204" pitchFamily="50" charset="-128"/>
              </a:defRPr>
            </a:lvl2pPr>
            <a:lvl3pPr marL="1143000" indent="-228600" eaLnBrk="0" hangingPunct="0">
              <a:defRPr kumimoji="1" sz="4400" b="1" i="1">
                <a:solidFill>
                  <a:schemeClr val="tx1"/>
                </a:solidFill>
                <a:latin typeface="Garamond" panose="02020404030301010803" pitchFamily="18" charset="0"/>
                <a:ea typeface="ＭＳ Ｐゴシック" panose="020B0600070205080204" pitchFamily="50" charset="-128"/>
              </a:defRPr>
            </a:lvl3pPr>
            <a:lvl4pPr marL="1600200" indent="-228600" eaLnBrk="0" hangingPunct="0">
              <a:defRPr kumimoji="1" sz="4400" b="1" i="1">
                <a:solidFill>
                  <a:schemeClr val="tx1"/>
                </a:solidFill>
                <a:latin typeface="Garamond" panose="02020404030301010803" pitchFamily="18" charset="0"/>
                <a:ea typeface="ＭＳ Ｐゴシック" panose="020B0600070205080204" pitchFamily="50" charset="-128"/>
              </a:defRPr>
            </a:lvl4pPr>
            <a:lvl5pPr marL="2057400" indent="-228600" eaLnBrk="0" hangingPunct="0">
              <a:defRPr kumimoji="1" sz="4400" b="1" i="1">
                <a:solidFill>
                  <a:schemeClr val="tx1"/>
                </a:solidFill>
                <a:latin typeface="Garamond" panose="02020404030301010803" pitchFamily="18" charset="0"/>
                <a:ea typeface="ＭＳ Ｐゴシック" panose="020B0600070205080204" pitchFamily="50" charset="-128"/>
              </a:defRPr>
            </a:lvl5pPr>
            <a:lvl6pPr marL="2514600" indent="-228600" eaLnBrk="0" fontAlgn="base" hangingPunct="0">
              <a:spcBef>
                <a:spcPct val="0"/>
              </a:spcBef>
              <a:spcAft>
                <a:spcPct val="0"/>
              </a:spcAft>
              <a:defRPr kumimoji="1" sz="4400" b="1" i="1">
                <a:solidFill>
                  <a:schemeClr val="tx1"/>
                </a:solidFill>
                <a:latin typeface="Garamond" panose="02020404030301010803" pitchFamily="18" charset="0"/>
                <a:ea typeface="ＭＳ Ｐゴシック" panose="020B0600070205080204" pitchFamily="50" charset="-128"/>
              </a:defRPr>
            </a:lvl6pPr>
            <a:lvl7pPr marL="2971800" indent="-228600" eaLnBrk="0" fontAlgn="base" hangingPunct="0">
              <a:spcBef>
                <a:spcPct val="0"/>
              </a:spcBef>
              <a:spcAft>
                <a:spcPct val="0"/>
              </a:spcAft>
              <a:defRPr kumimoji="1" sz="4400" b="1" i="1">
                <a:solidFill>
                  <a:schemeClr val="tx1"/>
                </a:solidFill>
                <a:latin typeface="Garamond" panose="02020404030301010803" pitchFamily="18" charset="0"/>
                <a:ea typeface="ＭＳ Ｐゴシック" panose="020B0600070205080204" pitchFamily="50" charset="-128"/>
              </a:defRPr>
            </a:lvl7pPr>
            <a:lvl8pPr marL="3429000" indent="-228600" eaLnBrk="0" fontAlgn="base" hangingPunct="0">
              <a:spcBef>
                <a:spcPct val="0"/>
              </a:spcBef>
              <a:spcAft>
                <a:spcPct val="0"/>
              </a:spcAft>
              <a:defRPr kumimoji="1" sz="4400" b="1" i="1">
                <a:solidFill>
                  <a:schemeClr val="tx1"/>
                </a:solidFill>
                <a:latin typeface="Garamond" panose="02020404030301010803" pitchFamily="18" charset="0"/>
                <a:ea typeface="ＭＳ Ｐゴシック" panose="020B0600070205080204" pitchFamily="50" charset="-128"/>
              </a:defRPr>
            </a:lvl8pPr>
            <a:lvl9pPr marL="3886200" indent="-228600" eaLnBrk="0" fontAlgn="base" hangingPunct="0">
              <a:spcBef>
                <a:spcPct val="0"/>
              </a:spcBef>
              <a:spcAft>
                <a:spcPct val="0"/>
              </a:spcAft>
              <a:defRPr kumimoji="1" sz="4400" b="1" i="1">
                <a:solidFill>
                  <a:schemeClr val="tx1"/>
                </a:solidFill>
                <a:latin typeface="Garamond" panose="02020404030301010803" pitchFamily="18" charset="0"/>
                <a:ea typeface="ＭＳ Ｐゴシック" panose="020B0600070205080204" pitchFamily="50" charset="-128"/>
              </a:defRPr>
            </a:lvl9pPr>
          </a:lstStyle>
          <a:p>
            <a:pPr eaLnBrk="1" hangingPunct="1"/>
            <a:r>
              <a:rPr lang="ja-JP" altLang="en-US" sz="1900" i="0"/>
              <a:t>犯罪や非行に陥った人の社会の中での立ち直りを支えたりします。</a:t>
            </a:r>
          </a:p>
        </p:txBody>
      </p:sp>
      <p:pic>
        <p:nvPicPr>
          <p:cNvPr id="5131" name="Picture 10" descr="\\fss-mm08-1\人事課\kikaku\企画・調査係共通\常用フォルダ\01_女性職員活躍ＷＬＢ\50_スマイル法務省見学ツアー\平成３０年度（実施）\05_実施資料\キャラクター画像\ホゴちゃん・サラちゃん画像集\透過済～基本形.png"/>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045325" y="4710113"/>
            <a:ext cx="1822450" cy="2103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32" name="Rectangle 2"/>
          <p:cNvSpPr txBox="1">
            <a:spLocks noChangeArrowheads="1"/>
          </p:cNvSpPr>
          <p:nvPr/>
        </p:nvSpPr>
        <p:spPr bwMode="auto">
          <a:xfrm>
            <a:off x="688975" y="2565400"/>
            <a:ext cx="4321175" cy="433388"/>
          </a:xfrm>
          <a:prstGeom prst="rect">
            <a:avLst/>
          </a:prstGeom>
          <a:noFill/>
          <a:ln>
            <a:noFill/>
          </a:ln>
          <a:effectLst/>
          <a:extLst>
            <a:ext uri="{909E8E84-426E-40DD-AFC4-6F175D3DCCD1}">
              <a14:hiddenFill xmlns:a14="http://schemas.microsoft.com/office/drawing/2010/main">
                <a:solidFill>
                  <a:srgbClr val="99CC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lvl1pPr eaLnBrk="0" hangingPunct="0">
              <a:defRPr kumimoji="1" sz="4400" b="1" i="1">
                <a:solidFill>
                  <a:schemeClr val="tx1"/>
                </a:solidFill>
                <a:latin typeface="Garamond" panose="02020404030301010803" pitchFamily="18" charset="0"/>
                <a:ea typeface="ＭＳ Ｐゴシック" panose="020B0600070205080204" pitchFamily="50" charset="-128"/>
              </a:defRPr>
            </a:lvl1pPr>
            <a:lvl2pPr marL="742950" indent="-285750" eaLnBrk="0" hangingPunct="0">
              <a:defRPr kumimoji="1" sz="4400" b="1" i="1">
                <a:solidFill>
                  <a:schemeClr val="tx1"/>
                </a:solidFill>
                <a:latin typeface="Garamond" panose="02020404030301010803" pitchFamily="18" charset="0"/>
                <a:ea typeface="ＭＳ Ｐゴシック" panose="020B0600070205080204" pitchFamily="50" charset="-128"/>
              </a:defRPr>
            </a:lvl2pPr>
            <a:lvl3pPr marL="1143000" indent="-228600" eaLnBrk="0" hangingPunct="0">
              <a:defRPr kumimoji="1" sz="4400" b="1" i="1">
                <a:solidFill>
                  <a:schemeClr val="tx1"/>
                </a:solidFill>
                <a:latin typeface="Garamond" panose="02020404030301010803" pitchFamily="18" charset="0"/>
                <a:ea typeface="ＭＳ Ｐゴシック" panose="020B0600070205080204" pitchFamily="50" charset="-128"/>
              </a:defRPr>
            </a:lvl3pPr>
            <a:lvl4pPr marL="1600200" indent="-228600" eaLnBrk="0" hangingPunct="0">
              <a:defRPr kumimoji="1" sz="4400" b="1" i="1">
                <a:solidFill>
                  <a:schemeClr val="tx1"/>
                </a:solidFill>
                <a:latin typeface="Garamond" panose="02020404030301010803" pitchFamily="18" charset="0"/>
                <a:ea typeface="ＭＳ Ｐゴシック" panose="020B0600070205080204" pitchFamily="50" charset="-128"/>
              </a:defRPr>
            </a:lvl4pPr>
            <a:lvl5pPr marL="2057400" indent="-228600" eaLnBrk="0" hangingPunct="0">
              <a:defRPr kumimoji="1" sz="4400" b="1" i="1">
                <a:solidFill>
                  <a:schemeClr val="tx1"/>
                </a:solidFill>
                <a:latin typeface="Garamond" panose="02020404030301010803" pitchFamily="18" charset="0"/>
                <a:ea typeface="ＭＳ Ｐゴシック" panose="020B0600070205080204" pitchFamily="50" charset="-128"/>
              </a:defRPr>
            </a:lvl5pPr>
            <a:lvl6pPr marL="2514600" indent="-228600" eaLnBrk="0" fontAlgn="base" hangingPunct="0">
              <a:spcBef>
                <a:spcPct val="0"/>
              </a:spcBef>
              <a:spcAft>
                <a:spcPct val="0"/>
              </a:spcAft>
              <a:defRPr kumimoji="1" sz="4400" b="1" i="1">
                <a:solidFill>
                  <a:schemeClr val="tx1"/>
                </a:solidFill>
                <a:latin typeface="Garamond" panose="02020404030301010803" pitchFamily="18" charset="0"/>
                <a:ea typeface="ＭＳ Ｐゴシック" panose="020B0600070205080204" pitchFamily="50" charset="-128"/>
              </a:defRPr>
            </a:lvl6pPr>
            <a:lvl7pPr marL="2971800" indent="-228600" eaLnBrk="0" fontAlgn="base" hangingPunct="0">
              <a:spcBef>
                <a:spcPct val="0"/>
              </a:spcBef>
              <a:spcAft>
                <a:spcPct val="0"/>
              </a:spcAft>
              <a:defRPr kumimoji="1" sz="4400" b="1" i="1">
                <a:solidFill>
                  <a:schemeClr val="tx1"/>
                </a:solidFill>
                <a:latin typeface="Garamond" panose="02020404030301010803" pitchFamily="18" charset="0"/>
                <a:ea typeface="ＭＳ Ｐゴシック" panose="020B0600070205080204" pitchFamily="50" charset="-128"/>
              </a:defRPr>
            </a:lvl7pPr>
            <a:lvl8pPr marL="3429000" indent="-228600" eaLnBrk="0" fontAlgn="base" hangingPunct="0">
              <a:spcBef>
                <a:spcPct val="0"/>
              </a:spcBef>
              <a:spcAft>
                <a:spcPct val="0"/>
              </a:spcAft>
              <a:defRPr kumimoji="1" sz="4400" b="1" i="1">
                <a:solidFill>
                  <a:schemeClr val="tx1"/>
                </a:solidFill>
                <a:latin typeface="Garamond" panose="02020404030301010803" pitchFamily="18" charset="0"/>
                <a:ea typeface="ＭＳ Ｐゴシック" panose="020B0600070205080204" pitchFamily="50" charset="-128"/>
              </a:defRPr>
            </a:lvl8pPr>
            <a:lvl9pPr marL="3886200" indent="-228600" eaLnBrk="0" fontAlgn="base" hangingPunct="0">
              <a:spcBef>
                <a:spcPct val="0"/>
              </a:spcBef>
              <a:spcAft>
                <a:spcPct val="0"/>
              </a:spcAft>
              <a:defRPr kumimoji="1" sz="4400" b="1" i="1">
                <a:solidFill>
                  <a:schemeClr val="tx1"/>
                </a:solidFill>
                <a:latin typeface="Garamond" panose="02020404030301010803" pitchFamily="18" charset="0"/>
                <a:ea typeface="ＭＳ Ｐゴシック" panose="020B0600070205080204" pitchFamily="50" charset="-128"/>
              </a:defRPr>
            </a:lvl9pPr>
          </a:lstStyle>
          <a:p>
            <a:pPr eaLnBrk="1" hangingPunct="1"/>
            <a:r>
              <a:rPr lang="ja-JP" altLang="en-US" sz="2800" b="0" i="0"/>
              <a:t>（２） 矯正官署</a:t>
            </a:r>
            <a:br>
              <a:rPr lang="ja-JP" altLang="en-US" sz="2800" b="0" i="0"/>
            </a:br>
            <a:endParaRPr lang="ja-JP" altLang="en-US" sz="2800" b="0" i="0"/>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スライド番号プレースホルダー 7"/>
          <p:cNvSpPr>
            <a:spLocks noGrp="1"/>
          </p:cNvSpPr>
          <p:nvPr>
            <p:ph type="sldNum" sz="quarter" idx="12"/>
          </p:nvPr>
        </p:nvSpPr>
        <p:spPr>
          <a:noFill/>
        </p:spPr>
        <p:txBody>
          <a:bodyPr/>
          <a:lstStyle>
            <a:lvl1pPr eaLnBrk="0" hangingPunct="0">
              <a:defRPr kumimoji="1" sz="4400" b="1" i="1">
                <a:solidFill>
                  <a:schemeClr val="tx1"/>
                </a:solidFill>
                <a:latin typeface="Garamond" panose="02020404030301010803" pitchFamily="18" charset="0"/>
                <a:ea typeface="ＭＳ Ｐゴシック" panose="020B0600070205080204" pitchFamily="50" charset="-128"/>
              </a:defRPr>
            </a:lvl1pPr>
            <a:lvl2pPr marL="742950" indent="-285750" eaLnBrk="0" hangingPunct="0">
              <a:defRPr kumimoji="1" sz="4400" b="1" i="1">
                <a:solidFill>
                  <a:schemeClr val="tx1"/>
                </a:solidFill>
                <a:latin typeface="Garamond" panose="02020404030301010803" pitchFamily="18" charset="0"/>
                <a:ea typeface="ＭＳ Ｐゴシック" panose="020B0600070205080204" pitchFamily="50" charset="-128"/>
              </a:defRPr>
            </a:lvl2pPr>
            <a:lvl3pPr marL="1143000" indent="-228600" eaLnBrk="0" hangingPunct="0">
              <a:defRPr kumimoji="1" sz="4400" b="1" i="1">
                <a:solidFill>
                  <a:schemeClr val="tx1"/>
                </a:solidFill>
                <a:latin typeface="Garamond" panose="02020404030301010803" pitchFamily="18" charset="0"/>
                <a:ea typeface="ＭＳ Ｐゴシック" panose="020B0600070205080204" pitchFamily="50" charset="-128"/>
              </a:defRPr>
            </a:lvl3pPr>
            <a:lvl4pPr marL="1600200" indent="-228600" eaLnBrk="0" hangingPunct="0">
              <a:defRPr kumimoji="1" sz="4400" b="1" i="1">
                <a:solidFill>
                  <a:schemeClr val="tx1"/>
                </a:solidFill>
                <a:latin typeface="Garamond" panose="02020404030301010803" pitchFamily="18" charset="0"/>
                <a:ea typeface="ＭＳ Ｐゴシック" panose="020B0600070205080204" pitchFamily="50" charset="-128"/>
              </a:defRPr>
            </a:lvl4pPr>
            <a:lvl5pPr marL="2057400" indent="-228600" eaLnBrk="0" hangingPunct="0">
              <a:defRPr kumimoji="1" sz="4400" b="1" i="1">
                <a:solidFill>
                  <a:schemeClr val="tx1"/>
                </a:solidFill>
                <a:latin typeface="Garamond" panose="02020404030301010803" pitchFamily="18" charset="0"/>
                <a:ea typeface="ＭＳ Ｐゴシック" panose="020B0600070205080204" pitchFamily="50" charset="-128"/>
              </a:defRPr>
            </a:lvl5pPr>
            <a:lvl6pPr marL="2514600" indent="-228600" eaLnBrk="0" fontAlgn="base" hangingPunct="0">
              <a:spcBef>
                <a:spcPct val="0"/>
              </a:spcBef>
              <a:spcAft>
                <a:spcPct val="0"/>
              </a:spcAft>
              <a:defRPr kumimoji="1" sz="4400" b="1" i="1">
                <a:solidFill>
                  <a:schemeClr val="tx1"/>
                </a:solidFill>
                <a:latin typeface="Garamond" panose="02020404030301010803" pitchFamily="18" charset="0"/>
                <a:ea typeface="ＭＳ Ｐゴシック" panose="020B0600070205080204" pitchFamily="50" charset="-128"/>
              </a:defRPr>
            </a:lvl6pPr>
            <a:lvl7pPr marL="2971800" indent="-228600" eaLnBrk="0" fontAlgn="base" hangingPunct="0">
              <a:spcBef>
                <a:spcPct val="0"/>
              </a:spcBef>
              <a:spcAft>
                <a:spcPct val="0"/>
              </a:spcAft>
              <a:defRPr kumimoji="1" sz="4400" b="1" i="1">
                <a:solidFill>
                  <a:schemeClr val="tx1"/>
                </a:solidFill>
                <a:latin typeface="Garamond" panose="02020404030301010803" pitchFamily="18" charset="0"/>
                <a:ea typeface="ＭＳ Ｐゴシック" panose="020B0600070205080204" pitchFamily="50" charset="-128"/>
              </a:defRPr>
            </a:lvl7pPr>
            <a:lvl8pPr marL="3429000" indent="-228600" eaLnBrk="0" fontAlgn="base" hangingPunct="0">
              <a:spcBef>
                <a:spcPct val="0"/>
              </a:spcBef>
              <a:spcAft>
                <a:spcPct val="0"/>
              </a:spcAft>
              <a:defRPr kumimoji="1" sz="4400" b="1" i="1">
                <a:solidFill>
                  <a:schemeClr val="tx1"/>
                </a:solidFill>
                <a:latin typeface="Garamond" panose="02020404030301010803" pitchFamily="18" charset="0"/>
                <a:ea typeface="ＭＳ Ｐゴシック" panose="020B0600070205080204" pitchFamily="50" charset="-128"/>
              </a:defRPr>
            </a:lvl8pPr>
            <a:lvl9pPr marL="3886200" indent="-228600" eaLnBrk="0" fontAlgn="base" hangingPunct="0">
              <a:spcBef>
                <a:spcPct val="0"/>
              </a:spcBef>
              <a:spcAft>
                <a:spcPct val="0"/>
              </a:spcAft>
              <a:defRPr kumimoji="1" sz="4400" b="1" i="1">
                <a:solidFill>
                  <a:schemeClr val="tx1"/>
                </a:solidFill>
                <a:latin typeface="Garamond" panose="02020404030301010803" pitchFamily="18" charset="0"/>
                <a:ea typeface="ＭＳ Ｐゴシック" panose="020B0600070205080204" pitchFamily="50" charset="-128"/>
              </a:defRPr>
            </a:lvl9pPr>
          </a:lstStyle>
          <a:p>
            <a:pPr eaLnBrk="1" hangingPunct="1"/>
            <a:fld id="{F1F1597A-4033-4E56-B76E-1A3738FB2EEC}" type="slidenum">
              <a:rPr kumimoji="0" lang="en-US" altLang="ja-JP" sz="1200" b="0" i="0"/>
              <a:pPr eaLnBrk="1" hangingPunct="1"/>
              <a:t>4</a:t>
            </a:fld>
            <a:endParaRPr kumimoji="0" lang="en-US" altLang="ja-JP" sz="1200" b="0" i="0"/>
          </a:p>
        </p:txBody>
      </p:sp>
      <p:sp>
        <p:nvSpPr>
          <p:cNvPr id="6147" name="Rectangle 34"/>
          <p:cNvSpPr>
            <a:spLocks noChangeArrowheads="1"/>
          </p:cNvSpPr>
          <p:nvPr/>
        </p:nvSpPr>
        <p:spPr bwMode="auto">
          <a:xfrm>
            <a:off x="395288" y="188913"/>
            <a:ext cx="4186237" cy="561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kumimoji="1" sz="4400" b="1" i="1">
                <a:solidFill>
                  <a:schemeClr val="tx1"/>
                </a:solidFill>
                <a:latin typeface="Garamond" panose="02020404030301010803" pitchFamily="18" charset="0"/>
                <a:ea typeface="ＭＳ Ｐゴシック" panose="020B0600070205080204" pitchFamily="50" charset="-128"/>
              </a:defRPr>
            </a:lvl1pPr>
            <a:lvl2pPr marL="742950" indent="-285750" eaLnBrk="0" hangingPunct="0">
              <a:defRPr kumimoji="1" sz="4400" b="1" i="1">
                <a:solidFill>
                  <a:schemeClr val="tx1"/>
                </a:solidFill>
                <a:latin typeface="Garamond" panose="02020404030301010803" pitchFamily="18" charset="0"/>
                <a:ea typeface="ＭＳ Ｐゴシック" panose="020B0600070205080204" pitchFamily="50" charset="-128"/>
              </a:defRPr>
            </a:lvl2pPr>
            <a:lvl3pPr marL="1143000" indent="-228600" eaLnBrk="0" hangingPunct="0">
              <a:defRPr kumimoji="1" sz="4400" b="1" i="1">
                <a:solidFill>
                  <a:schemeClr val="tx1"/>
                </a:solidFill>
                <a:latin typeface="Garamond" panose="02020404030301010803" pitchFamily="18" charset="0"/>
                <a:ea typeface="ＭＳ Ｐゴシック" panose="020B0600070205080204" pitchFamily="50" charset="-128"/>
              </a:defRPr>
            </a:lvl3pPr>
            <a:lvl4pPr marL="1600200" indent="-228600" eaLnBrk="0" hangingPunct="0">
              <a:defRPr kumimoji="1" sz="4400" b="1" i="1">
                <a:solidFill>
                  <a:schemeClr val="tx1"/>
                </a:solidFill>
                <a:latin typeface="Garamond" panose="02020404030301010803" pitchFamily="18" charset="0"/>
                <a:ea typeface="ＭＳ Ｐゴシック" panose="020B0600070205080204" pitchFamily="50" charset="-128"/>
              </a:defRPr>
            </a:lvl4pPr>
            <a:lvl5pPr marL="2057400" indent="-228600" eaLnBrk="0" hangingPunct="0">
              <a:defRPr kumimoji="1" sz="4400" b="1" i="1">
                <a:solidFill>
                  <a:schemeClr val="tx1"/>
                </a:solidFill>
                <a:latin typeface="Garamond" panose="02020404030301010803" pitchFamily="18" charset="0"/>
                <a:ea typeface="ＭＳ Ｐゴシック" panose="020B0600070205080204" pitchFamily="50" charset="-128"/>
              </a:defRPr>
            </a:lvl5pPr>
            <a:lvl6pPr marL="2514600" indent="-228600" eaLnBrk="0" fontAlgn="base" hangingPunct="0">
              <a:spcBef>
                <a:spcPct val="0"/>
              </a:spcBef>
              <a:spcAft>
                <a:spcPct val="0"/>
              </a:spcAft>
              <a:defRPr kumimoji="1" sz="4400" b="1" i="1">
                <a:solidFill>
                  <a:schemeClr val="tx1"/>
                </a:solidFill>
                <a:latin typeface="Garamond" panose="02020404030301010803" pitchFamily="18" charset="0"/>
                <a:ea typeface="ＭＳ Ｐゴシック" panose="020B0600070205080204" pitchFamily="50" charset="-128"/>
              </a:defRPr>
            </a:lvl6pPr>
            <a:lvl7pPr marL="2971800" indent="-228600" eaLnBrk="0" fontAlgn="base" hangingPunct="0">
              <a:spcBef>
                <a:spcPct val="0"/>
              </a:spcBef>
              <a:spcAft>
                <a:spcPct val="0"/>
              </a:spcAft>
              <a:defRPr kumimoji="1" sz="4400" b="1" i="1">
                <a:solidFill>
                  <a:schemeClr val="tx1"/>
                </a:solidFill>
                <a:latin typeface="Garamond" panose="02020404030301010803" pitchFamily="18" charset="0"/>
                <a:ea typeface="ＭＳ Ｐゴシック" panose="020B0600070205080204" pitchFamily="50" charset="-128"/>
              </a:defRPr>
            </a:lvl7pPr>
            <a:lvl8pPr marL="3429000" indent="-228600" eaLnBrk="0" fontAlgn="base" hangingPunct="0">
              <a:spcBef>
                <a:spcPct val="0"/>
              </a:spcBef>
              <a:spcAft>
                <a:spcPct val="0"/>
              </a:spcAft>
              <a:defRPr kumimoji="1" sz="4400" b="1" i="1">
                <a:solidFill>
                  <a:schemeClr val="tx1"/>
                </a:solidFill>
                <a:latin typeface="Garamond" panose="02020404030301010803" pitchFamily="18" charset="0"/>
                <a:ea typeface="ＭＳ Ｐゴシック" panose="020B0600070205080204" pitchFamily="50" charset="-128"/>
              </a:defRPr>
            </a:lvl8pPr>
            <a:lvl9pPr marL="3886200" indent="-228600" eaLnBrk="0" fontAlgn="base" hangingPunct="0">
              <a:spcBef>
                <a:spcPct val="0"/>
              </a:spcBef>
              <a:spcAft>
                <a:spcPct val="0"/>
              </a:spcAft>
              <a:defRPr kumimoji="1" sz="4400" b="1" i="1">
                <a:solidFill>
                  <a:schemeClr val="tx1"/>
                </a:solidFill>
                <a:latin typeface="Garamond" panose="02020404030301010803" pitchFamily="18" charset="0"/>
                <a:ea typeface="ＭＳ Ｐゴシック" panose="020B0600070205080204" pitchFamily="50" charset="-128"/>
              </a:defRPr>
            </a:lvl9pPr>
          </a:lstStyle>
          <a:p>
            <a:pPr eaLnBrk="1" hangingPunct="1"/>
            <a:r>
              <a:rPr lang="ja-JP" altLang="en-US" sz="2800" b="0" i="0">
                <a:solidFill>
                  <a:srgbClr val="800000"/>
                </a:solidFill>
              </a:rPr>
              <a:t>２　各組織の業務</a:t>
            </a:r>
          </a:p>
        </p:txBody>
      </p:sp>
      <p:sp>
        <p:nvSpPr>
          <p:cNvPr id="6148" name="Rectangle 3"/>
          <p:cNvSpPr txBox="1">
            <a:spLocks noChangeArrowheads="1"/>
          </p:cNvSpPr>
          <p:nvPr/>
        </p:nvSpPr>
        <p:spPr bwMode="auto">
          <a:xfrm>
            <a:off x="669925" y="4076700"/>
            <a:ext cx="4175125" cy="576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eaLnBrk="0" hangingPunct="0">
              <a:defRPr kumimoji="1" sz="4400" b="1" i="1">
                <a:solidFill>
                  <a:schemeClr val="tx1"/>
                </a:solidFill>
                <a:latin typeface="Garamond" panose="02020404030301010803" pitchFamily="18" charset="0"/>
                <a:ea typeface="ＭＳ Ｐゴシック" panose="020B0600070205080204" pitchFamily="50" charset="-128"/>
              </a:defRPr>
            </a:lvl1pPr>
            <a:lvl2pPr marL="742950" indent="-285750" eaLnBrk="0" hangingPunct="0">
              <a:defRPr kumimoji="1" sz="4400" b="1" i="1">
                <a:solidFill>
                  <a:schemeClr val="tx1"/>
                </a:solidFill>
                <a:latin typeface="Garamond" panose="02020404030301010803" pitchFamily="18" charset="0"/>
                <a:ea typeface="ＭＳ Ｐゴシック" panose="020B0600070205080204" pitchFamily="50" charset="-128"/>
              </a:defRPr>
            </a:lvl2pPr>
            <a:lvl3pPr marL="1143000" indent="-228600" eaLnBrk="0" hangingPunct="0">
              <a:defRPr kumimoji="1" sz="4400" b="1" i="1">
                <a:solidFill>
                  <a:schemeClr val="tx1"/>
                </a:solidFill>
                <a:latin typeface="Garamond" panose="02020404030301010803" pitchFamily="18" charset="0"/>
                <a:ea typeface="ＭＳ Ｐゴシック" panose="020B0600070205080204" pitchFamily="50" charset="-128"/>
              </a:defRPr>
            </a:lvl3pPr>
            <a:lvl4pPr marL="1600200" indent="-228600" eaLnBrk="0" hangingPunct="0">
              <a:defRPr kumimoji="1" sz="4400" b="1" i="1">
                <a:solidFill>
                  <a:schemeClr val="tx1"/>
                </a:solidFill>
                <a:latin typeface="Garamond" panose="02020404030301010803" pitchFamily="18" charset="0"/>
                <a:ea typeface="ＭＳ Ｐゴシック" panose="020B0600070205080204" pitchFamily="50" charset="-128"/>
              </a:defRPr>
            </a:lvl4pPr>
            <a:lvl5pPr marL="2057400" indent="-228600" eaLnBrk="0" hangingPunct="0">
              <a:defRPr kumimoji="1" sz="4400" b="1" i="1">
                <a:solidFill>
                  <a:schemeClr val="tx1"/>
                </a:solidFill>
                <a:latin typeface="Garamond" panose="02020404030301010803" pitchFamily="18" charset="0"/>
                <a:ea typeface="ＭＳ Ｐゴシック" panose="020B0600070205080204" pitchFamily="50" charset="-128"/>
              </a:defRPr>
            </a:lvl5pPr>
            <a:lvl6pPr marL="2514600" indent="-228600" eaLnBrk="0" fontAlgn="base" hangingPunct="0">
              <a:spcBef>
                <a:spcPct val="0"/>
              </a:spcBef>
              <a:spcAft>
                <a:spcPct val="0"/>
              </a:spcAft>
              <a:defRPr kumimoji="1" sz="4400" b="1" i="1">
                <a:solidFill>
                  <a:schemeClr val="tx1"/>
                </a:solidFill>
                <a:latin typeface="Garamond" panose="02020404030301010803" pitchFamily="18" charset="0"/>
                <a:ea typeface="ＭＳ Ｐゴシック" panose="020B0600070205080204" pitchFamily="50" charset="-128"/>
              </a:defRPr>
            </a:lvl6pPr>
            <a:lvl7pPr marL="2971800" indent="-228600" eaLnBrk="0" fontAlgn="base" hangingPunct="0">
              <a:spcBef>
                <a:spcPct val="0"/>
              </a:spcBef>
              <a:spcAft>
                <a:spcPct val="0"/>
              </a:spcAft>
              <a:defRPr kumimoji="1" sz="4400" b="1" i="1">
                <a:solidFill>
                  <a:schemeClr val="tx1"/>
                </a:solidFill>
                <a:latin typeface="Garamond" panose="02020404030301010803" pitchFamily="18" charset="0"/>
                <a:ea typeface="ＭＳ Ｐゴシック" panose="020B0600070205080204" pitchFamily="50" charset="-128"/>
              </a:defRPr>
            </a:lvl7pPr>
            <a:lvl8pPr marL="3429000" indent="-228600" eaLnBrk="0" fontAlgn="base" hangingPunct="0">
              <a:spcBef>
                <a:spcPct val="0"/>
              </a:spcBef>
              <a:spcAft>
                <a:spcPct val="0"/>
              </a:spcAft>
              <a:defRPr kumimoji="1" sz="4400" b="1" i="1">
                <a:solidFill>
                  <a:schemeClr val="tx1"/>
                </a:solidFill>
                <a:latin typeface="Garamond" panose="02020404030301010803" pitchFamily="18" charset="0"/>
                <a:ea typeface="ＭＳ Ｐゴシック" panose="020B0600070205080204" pitchFamily="50" charset="-128"/>
              </a:defRPr>
            </a:lvl8pPr>
            <a:lvl9pPr marL="3886200" indent="-228600" eaLnBrk="0" fontAlgn="base" hangingPunct="0">
              <a:spcBef>
                <a:spcPct val="0"/>
              </a:spcBef>
              <a:spcAft>
                <a:spcPct val="0"/>
              </a:spcAft>
              <a:defRPr kumimoji="1" sz="4400" b="1" i="1">
                <a:solidFill>
                  <a:schemeClr val="tx1"/>
                </a:solidFill>
                <a:latin typeface="Garamond" panose="02020404030301010803" pitchFamily="18" charset="0"/>
                <a:ea typeface="ＭＳ Ｐゴシック" panose="020B0600070205080204" pitchFamily="50" charset="-128"/>
              </a:defRPr>
            </a:lvl9pPr>
          </a:lstStyle>
          <a:p>
            <a:pPr eaLnBrk="1" hangingPunct="1">
              <a:spcBef>
                <a:spcPct val="20000"/>
              </a:spcBef>
              <a:buClr>
                <a:schemeClr val="accent1"/>
              </a:buClr>
              <a:buSzPct val="65000"/>
              <a:buFont typeface="Wingdings" panose="05000000000000000000" pitchFamily="2" charset="2"/>
              <a:buNone/>
            </a:pPr>
            <a:r>
              <a:rPr lang="ja-JP" altLang="en-US" sz="2800" b="0" i="0">
                <a:latin typeface="Arial" panose="020B0604020202020204" pitchFamily="34" charset="0"/>
              </a:rPr>
              <a:t>（６） その他</a:t>
            </a:r>
          </a:p>
        </p:txBody>
      </p:sp>
      <p:sp>
        <p:nvSpPr>
          <p:cNvPr id="6149" name="Rectangle 5" descr="コルク"/>
          <p:cNvSpPr>
            <a:spLocks noChangeArrowheads="1"/>
          </p:cNvSpPr>
          <p:nvPr/>
        </p:nvSpPr>
        <p:spPr bwMode="auto">
          <a:xfrm>
            <a:off x="754063" y="4652963"/>
            <a:ext cx="6121400" cy="1081087"/>
          </a:xfrm>
          <a:prstGeom prst="rect">
            <a:avLst/>
          </a:prstGeom>
          <a:blipFill dpi="0" rotWithShape="1">
            <a:blip r:embed="rId4">
              <a:alphaModFix amt="35000"/>
            </a:blip>
            <a:srcRect/>
            <a:tile tx="0" ty="0" sx="100000" sy="100000" flip="none" algn="tl"/>
          </a:blip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kumimoji="1" sz="4400" b="1" i="1">
                <a:solidFill>
                  <a:schemeClr val="tx1"/>
                </a:solidFill>
                <a:latin typeface="Garamond" panose="02020404030301010803" pitchFamily="18" charset="0"/>
                <a:ea typeface="ＭＳ Ｐゴシック" panose="020B0600070205080204" pitchFamily="50" charset="-128"/>
              </a:defRPr>
            </a:lvl1pPr>
            <a:lvl2pPr marL="742950" indent="-285750" eaLnBrk="0" hangingPunct="0">
              <a:defRPr kumimoji="1" sz="4400" b="1" i="1">
                <a:solidFill>
                  <a:schemeClr val="tx1"/>
                </a:solidFill>
                <a:latin typeface="Garamond" panose="02020404030301010803" pitchFamily="18" charset="0"/>
                <a:ea typeface="ＭＳ Ｐゴシック" panose="020B0600070205080204" pitchFamily="50" charset="-128"/>
              </a:defRPr>
            </a:lvl2pPr>
            <a:lvl3pPr marL="1143000" indent="-228600" eaLnBrk="0" hangingPunct="0">
              <a:defRPr kumimoji="1" sz="4400" b="1" i="1">
                <a:solidFill>
                  <a:schemeClr val="tx1"/>
                </a:solidFill>
                <a:latin typeface="Garamond" panose="02020404030301010803" pitchFamily="18" charset="0"/>
                <a:ea typeface="ＭＳ Ｐゴシック" panose="020B0600070205080204" pitchFamily="50" charset="-128"/>
              </a:defRPr>
            </a:lvl3pPr>
            <a:lvl4pPr marL="1600200" indent="-228600" eaLnBrk="0" hangingPunct="0">
              <a:defRPr kumimoji="1" sz="4400" b="1" i="1">
                <a:solidFill>
                  <a:schemeClr val="tx1"/>
                </a:solidFill>
                <a:latin typeface="Garamond" panose="02020404030301010803" pitchFamily="18" charset="0"/>
                <a:ea typeface="ＭＳ Ｐゴシック" panose="020B0600070205080204" pitchFamily="50" charset="-128"/>
              </a:defRPr>
            </a:lvl4pPr>
            <a:lvl5pPr marL="2057400" indent="-228600" eaLnBrk="0" hangingPunct="0">
              <a:defRPr kumimoji="1" sz="4400" b="1" i="1">
                <a:solidFill>
                  <a:schemeClr val="tx1"/>
                </a:solidFill>
                <a:latin typeface="Garamond" panose="02020404030301010803" pitchFamily="18" charset="0"/>
                <a:ea typeface="ＭＳ Ｐゴシック" panose="020B0600070205080204" pitchFamily="50" charset="-128"/>
              </a:defRPr>
            </a:lvl5pPr>
            <a:lvl6pPr marL="2514600" indent="-228600" eaLnBrk="0" fontAlgn="base" hangingPunct="0">
              <a:spcBef>
                <a:spcPct val="0"/>
              </a:spcBef>
              <a:spcAft>
                <a:spcPct val="0"/>
              </a:spcAft>
              <a:defRPr kumimoji="1" sz="4400" b="1" i="1">
                <a:solidFill>
                  <a:schemeClr val="tx1"/>
                </a:solidFill>
                <a:latin typeface="Garamond" panose="02020404030301010803" pitchFamily="18" charset="0"/>
                <a:ea typeface="ＭＳ Ｐゴシック" panose="020B0600070205080204" pitchFamily="50" charset="-128"/>
              </a:defRPr>
            </a:lvl6pPr>
            <a:lvl7pPr marL="2971800" indent="-228600" eaLnBrk="0" fontAlgn="base" hangingPunct="0">
              <a:spcBef>
                <a:spcPct val="0"/>
              </a:spcBef>
              <a:spcAft>
                <a:spcPct val="0"/>
              </a:spcAft>
              <a:defRPr kumimoji="1" sz="4400" b="1" i="1">
                <a:solidFill>
                  <a:schemeClr val="tx1"/>
                </a:solidFill>
                <a:latin typeface="Garamond" panose="02020404030301010803" pitchFamily="18" charset="0"/>
                <a:ea typeface="ＭＳ Ｐゴシック" panose="020B0600070205080204" pitchFamily="50" charset="-128"/>
              </a:defRPr>
            </a:lvl7pPr>
            <a:lvl8pPr marL="3429000" indent="-228600" eaLnBrk="0" fontAlgn="base" hangingPunct="0">
              <a:spcBef>
                <a:spcPct val="0"/>
              </a:spcBef>
              <a:spcAft>
                <a:spcPct val="0"/>
              </a:spcAft>
              <a:defRPr kumimoji="1" sz="4400" b="1" i="1">
                <a:solidFill>
                  <a:schemeClr val="tx1"/>
                </a:solidFill>
                <a:latin typeface="Garamond" panose="02020404030301010803" pitchFamily="18" charset="0"/>
                <a:ea typeface="ＭＳ Ｐゴシック" panose="020B0600070205080204" pitchFamily="50" charset="-128"/>
              </a:defRPr>
            </a:lvl8pPr>
            <a:lvl9pPr marL="3886200" indent="-228600" eaLnBrk="0" fontAlgn="base" hangingPunct="0">
              <a:spcBef>
                <a:spcPct val="0"/>
              </a:spcBef>
              <a:spcAft>
                <a:spcPct val="0"/>
              </a:spcAft>
              <a:defRPr kumimoji="1" sz="4400" b="1" i="1">
                <a:solidFill>
                  <a:schemeClr val="tx1"/>
                </a:solidFill>
                <a:latin typeface="Garamond" panose="02020404030301010803" pitchFamily="18" charset="0"/>
                <a:ea typeface="ＭＳ Ｐゴシック" panose="020B0600070205080204" pitchFamily="50" charset="-128"/>
              </a:defRPr>
            </a:lvl9pPr>
          </a:lstStyle>
          <a:p>
            <a:pPr eaLnBrk="1" hangingPunct="1"/>
            <a:r>
              <a:rPr lang="ja-JP" altLang="en-US" sz="1900" i="0"/>
              <a:t>各地方機関においては，それぞれの専門業務のほかに，庶務・人事・会計といった総務部門の業務を処理する組織があります。</a:t>
            </a:r>
          </a:p>
        </p:txBody>
      </p:sp>
      <p:sp>
        <p:nvSpPr>
          <p:cNvPr id="6150" name="Rectangle 35"/>
          <p:cNvSpPr txBox="1">
            <a:spLocks noChangeArrowheads="1"/>
          </p:cNvSpPr>
          <p:nvPr/>
        </p:nvSpPr>
        <p:spPr bwMode="auto">
          <a:xfrm>
            <a:off x="742950" y="2490788"/>
            <a:ext cx="2952750" cy="433387"/>
          </a:xfrm>
          <a:prstGeom prst="rect">
            <a:avLst/>
          </a:prstGeom>
          <a:noFill/>
          <a:ln>
            <a:noFill/>
          </a:ln>
          <a:effectLst/>
          <a:extLst>
            <a:ext uri="{909E8E84-426E-40DD-AFC4-6F175D3DCCD1}">
              <a14:hiddenFill xmlns:a14="http://schemas.microsoft.com/office/drawing/2010/main">
                <a:solidFill>
                  <a:srgbClr val="FF99CC"/>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lvl1pPr eaLnBrk="0" hangingPunct="0">
              <a:defRPr kumimoji="1" sz="4400" b="1" i="1">
                <a:solidFill>
                  <a:schemeClr val="tx1"/>
                </a:solidFill>
                <a:latin typeface="Garamond" panose="02020404030301010803" pitchFamily="18" charset="0"/>
                <a:ea typeface="ＭＳ Ｐゴシック" panose="020B0600070205080204" pitchFamily="50" charset="-128"/>
              </a:defRPr>
            </a:lvl1pPr>
            <a:lvl2pPr marL="742950" indent="-285750" eaLnBrk="0" hangingPunct="0">
              <a:defRPr kumimoji="1" sz="4400" b="1" i="1">
                <a:solidFill>
                  <a:schemeClr val="tx1"/>
                </a:solidFill>
                <a:latin typeface="Garamond" panose="02020404030301010803" pitchFamily="18" charset="0"/>
                <a:ea typeface="ＭＳ Ｐゴシック" panose="020B0600070205080204" pitchFamily="50" charset="-128"/>
              </a:defRPr>
            </a:lvl2pPr>
            <a:lvl3pPr marL="1143000" indent="-228600" eaLnBrk="0" hangingPunct="0">
              <a:defRPr kumimoji="1" sz="4400" b="1" i="1">
                <a:solidFill>
                  <a:schemeClr val="tx1"/>
                </a:solidFill>
                <a:latin typeface="Garamond" panose="02020404030301010803" pitchFamily="18" charset="0"/>
                <a:ea typeface="ＭＳ Ｐゴシック" panose="020B0600070205080204" pitchFamily="50" charset="-128"/>
              </a:defRPr>
            </a:lvl3pPr>
            <a:lvl4pPr marL="1600200" indent="-228600" eaLnBrk="0" hangingPunct="0">
              <a:defRPr kumimoji="1" sz="4400" b="1" i="1">
                <a:solidFill>
                  <a:schemeClr val="tx1"/>
                </a:solidFill>
                <a:latin typeface="Garamond" panose="02020404030301010803" pitchFamily="18" charset="0"/>
                <a:ea typeface="ＭＳ Ｐゴシック" panose="020B0600070205080204" pitchFamily="50" charset="-128"/>
              </a:defRPr>
            </a:lvl4pPr>
            <a:lvl5pPr marL="2057400" indent="-228600" eaLnBrk="0" hangingPunct="0">
              <a:defRPr kumimoji="1" sz="4400" b="1" i="1">
                <a:solidFill>
                  <a:schemeClr val="tx1"/>
                </a:solidFill>
                <a:latin typeface="Garamond" panose="02020404030301010803" pitchFamily="18" charset="0"/>
                <a:ea typeface="ＭＳ Ｐゴシック" panose="020B0600070205080204" pitchFamily="50" charset="-128"/>
              </a:defRPr>
            </a:lvl5pPr>
            <a:lvl6pPr marL="2514600" indent="-228600" eaLnBrk="0" fontAlgn="base" hangingPunct="0">
              <a:spcBef>
                <a:spcPct val="0"/>
              </a:spcBef>
              <a:spcAft>
                <a:spcPct val="0"/>
              </a:spcAft>
              <a:defRPr kumimoji="1" sz="4400" b="1" i="1">
                <a:solidFill>
                  <a:schemeClr val="tx1"/>
                </a:solidFill>
                <a:latin typeface="Garamond" panose="02020404030301010803" pitchFamily="18" charset="0"/>
                <a:ea typeface="ＭＳ Ｐゴシック" panose="020B0600070205080204" pitchFamily="50" charset="-128"/>
              </a:defRPr>
            </a:lvl6pPr>
            <a:lvl7pPr marL="2971800" indent="-228600" eaLnBrk="0" fontAlgn="base" hangingPunct="0">
              <a:spcBef>
                <a:spcPct val="0"/>
              </a:spcBef>
              <a:spcAft>
                <a:spcPct val="0"/>
              </a:spcAft>
              <a:defRPr kumimoji="1" sz="4400" b="1" i="1">
                <a:solidFill>
                  <a:schemeClr val="tx1"/>
                </a:solidFill>
                <a:latin typeface="Garamond" panose="02020404030301010803" pitchFamily="18" charset="0"/>
                <a:ea typeface="ＭＳ Ｐゴシック" panose="020B0600070205080204" pitchFamily="50" charset="-128"/>
              </a:defRPr>
            </a:lvl7pPr>
            <a:lvl8pPr marL="3429000" indent="-228600" eaLnBrk="0" fontAlgn="base" hangingPunct="0">
              <a:spcBef>
                <a:spcPct val="0"/>
              </a:spcBef>
              <a:spcAft>
                <a:spcPct val="0"/>
              </a:spcAft>
              <a:defRPr kumimoji="1" sz="4400" b="1" i="1">
                <a:solidFill>
                  <a:schemeClr val="tx1"/>
                </a:solidFill>
                <a:latin typeface="Garamond" panose="02020404030301010803" pitchFamily="18" charset="0"/>
                <a:ea typeface="ＭＳ Ｐゴシック" panose="020B0600070205080204" pitchFamily="50" charset="-128"/>
              </a:defRPr>
            </a:lvl8pPr>
            <a:lvl9pPr marL="3886200" indent="-228600" eaLnBrk="0" fontAlgn="base" hangingPunct="0">
              <a:spcBef>
                <a:spcPct val="0"/>
              </a:spcBef>
              <a:spcAft>
                <a:spcPct val="0"/>
              </a:spcAft>
              <a:defRPr kumimoji="1" sz="4400" b="1" i="1">
                <a:solidFill>
                  <a:schemeClr val="tx1"/>
                </a:solidFill>
                <a:latin typeface="Garamond" panose="02020404030301010803" pitchFamily="18" charset="0"/>
                <a:ea typeface="ＭＳ Ｐゴシック" panose="020B0600070205080204" pitchFamily="50" charset="-128"/>
              </a:defRPr>
            </a:lvl9pPr>
          </a:lstStyle>
          <a:p>
            <a:pPr eaLnBrk="1" hangingPunct="1"/>
            <a:r>
              <a:rPr lang="ja-JP" altLang="en-US" sz="2800" b="0" i="0"/>
              <a:t>（５） 検察庁</a:t>
            </a:r>
          </a:p>
        </p:txBody>
      </p:sp>
      <p:pic>
        <p:nvPicPr>
          <p:cNvPr id="6151" name="Picture 31" descr="inko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396163" y="3214688"/>
            <a:ext cx="849312" cy="1008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152" name="Rectangle 3"/>
          <p:cNvSpPr txBox="1">
            <a:spLocks noChangeArrowheads="1"/>
          </p:cNvSpPr>
          <p:nvPr/>
        </p:nvSpPr>
        <p:spPr bwMode="auto">
          <a:xfrm>
            <a:off x="574675" y="936625"/>
            <a:ext cx="5903913" cy="576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eaLnBrk="0" hangingPunct="0">
              <a:defRPr kumimoji="1" sz="4400" b="1" i="1">
                <a:solidFill>
                  <a:schemeClr val="tx1"/>
                </a:solidFill>
                <a:latin typeface="Garamond" panose="02020404030301010803" pitchFamily="18" charset="0"/>
                <a:ea typeface="ＭＳ Ｐゴシック" panose="020B0600070205080204" pitchFamily="50" charset="-128"/>
              </a:defRPr>
            </a:lvl1pPr>
            <a:lvl2pPr marL="742950" indent="-285750" eaLnBrk="0" hangingPunct="0">
              <a:defRPr kumimoji="1" sz="4400" b="1" i="1">
                <a:solidFill>
                  <a:schemeClr val="tx1"/>
                </a:solidFill>
                <a:latin typeface="Garamond" panose="02020404030301010803" pitchFamily="18" charset="0"/>
                <a:ea typeface="ＭＳ Ｐゴシック" panose="020B0600070205080204" pitchFamily="50" charset="-128"/>
              </a:defRPr>
            </a:lvl2pPr>
            <a:lvl3pPr marL="1143000" indent="-228600" eaLnBrk="0" hangingPunct="0">
              <a:defRPr kumimoji="1" sz="4400" b="1" i="1">
                <a:solidFill>
                  <a:schemeClr val="tx1"/>
                </a:solidFill>
                <a:latin typeface="Garamond" panose="02020404030301010803" pitchFamily="18" charset="0"/>
                <a:ea typeface="ＭＳ Ｐゴシック" panose="020B0600070205080204" pitchFamily="50" charset="-128"/>
              </a:defRPr>
            </a:lvl3pPr>
            <a:lvl4pPr marL="1600200" indent="-228600" eaLnBrk="0" hangingPunct="0">
              <a:defRPr kumimoji="1" sz="4400" b="1" i="1">
                <a:solidFill>
                  <a:schemeClr val="tx1"/>
                </a:solidFill>
                <a:latin typeface="Garamond" panose="02020404030301010803" pitchFamily="18" charset="0"/>
                <a:ea typeface="ＭＳ Ｐゴシック" panose="020B0600070205080204" pitchFamily="50" charset="-128"/>
              </a:defRPr>
            </a:lvl4pPr>
            <a:lvl5pPr marL="2057400" indent="-228600" eaLnBrk="0" hangingPunct="0">
              <a:defRPr kumimoji="1" sz="4400" b="1" i="1">
                <a:solidFill>
                  <a:schemeClr val="tx1"/>
                </a:solidFill>
                <a:latin typeface="Garamond" panose="02020404030301010803" pitchFamily="18" charset="0"/>
                <a:ea typeface="ＭＳ Ｐゴシック" panose="020B0600070205080204" pitchFamily="50" charset="-128"/>
              </a:defRPr>
            </a:lvl5pPr>
            <a:lvl6pPr marL="2514600" indent="-228600" eaLnBrk="0" fontAlgn="base" hangingPunct="0">
              <a:spcBef>
                <a:spcPct val="0"/>
              </a:spcBef>
              <a:spcAft>
                <a:spcPct val="0"/>
              </a:spcAft>
              <a:defRPr kumimoji="1" sz="4400" b="1" i="1">
                <a:solidFill>
                  <a:schemeClr val="tx1"/>
                </a:solidFill>
                <a:latin typeface="Garamond" panose="02020404030301010803" pitchFamily="18" charset="0"/>
                <a:ea typeface="ＭＳ Ｐゴシック" panose="020B0600070205080204" pitchFamily="50" charset="-128"/>
              </a:defRPr>
            </a:lvl6pPr>
            <a:lvl7pPr marL="2971800" indent="-228600" eaLnBrk="0" fontAlgn="base" hangingPunct="0">
              <a:spcBef>
                <a:spcPct val="0"/>
              </a:spcBef>
              <a:spcAft>
                <a:spcPct val="0"/>
              </a:spcAft>
              <a:defRPr kumimoji="1" sz="4400" b="1" i="1">
                <a:solidFill>
                  <a:schemeClr val="tx1"/>
                </a:solidFill>
                <a:latin typeface="Garamond" panose="02020404030301010803" pitchFamily="18" charset="0"/>
                <a:ea typeface="ＭＳ Ｐゴシック" panose="020B0600070205080204" pitchFamily="50" charset="-128"/>
              </a:defRPr>
            </a:lvl7pPr>
            <a:lvl8pPr marL="3429000" indent="-228600" eaLnBrk="0" fontAlgn="base" hangingPunct="0">
              <a:spcBef>
                <a:spcPct val="0"/>
              </a:spcBef>
              <a:spcAft>
                <a:spcPct val="0"/>
              </a:spcAft>
              <a:defRPr kumimoji="1" sz="4400" b="1" i="1">
                <a:solidFill>
                  <a:schemeClr val="tx1"/>
                </a:solidFill>
                <a:latin typeface="Garamond" panose="02020404030301010803" pitchFamily="18" charset="0"/>
                <a:ea typeface="ＭＳ Ｐゴシック" panose="020B0600070205080204" pitchFamily="50" charset="-128"/>
              </a:defRPr>
            </a:lvl8pPr>
            <a:lvl9pPr marL="3886200" indent="-228600" eaLnBrk="0" fontAlgn="base" hangingPunct="0">
              <a:spcBef>
                <a:spcPct val="0"/>
              </a:spcBef>
              <a:spcAft>
                <a:spcPct val="0"/>
              </a:spcAft>
              <a:defRPr kumimoji="1" sz="4400" b="1" i="1">
                <a:solidFill>
                  <a:schemeClr val="tx1"/>
                </a:solidFill>
                <a:latin typeface="Garamond" panose="02020404030301010803" pitchFamily="18" charset="0"/>
                <a:ea typeface="ＭＳ Ｐゴシック" panose="020B0600070205080204" pitchFamily="50" charset="-128"/>
              </a:defRPr>
            </a:lvl9pPr>
          </a:lstStyle>
          <a:p>
            <a:pPr eaLnBrk="1" hangingPunct="1">
              <a:spcBef>
                <a:spcPct val="20000"/>
              </a:spcBef>
              <a:buClr>
                <a:schemeClr val="accent1"/>
              </a:buClr>
              <a:buSzPct val="65000"/>
              <a:buFont typeface="Wingdings" panose="05000000000000000000" pitchFamily="2" charset="2"/>
              <a:buNone/>
            </a:pPr>
            <a:r>
              <a:rPr lang="ja-JP" altLang="en-US" sz="2800" b="0" i="0">
                <a:latin typeface="Arial" panose="020B0604020202020204" pitchFamily="34" charset="0"/>
              </a:rPr>
              <a:t>（４） 地方入国管理官署</a:t>
            </a:r>
          </a:p>
        </p:txBody>
      </p:sp>
      <p:graphicFrame>
        <p:nvGraphicFramePr>
          <p:cNvPr id="6153" name="Object 10"/>
          <p:cNvGraphicFramePr>
            <a:graphicFrameLocks noChangeAspect="1"/>
          </p:cNvGraphicFramePr>
          <p:nvPr>
            <p:ph sz="quarter" idx="2"/>
          </p:nvPr>
        </p:nvGraphicFramePr>
        <p:xfrm>
          <a:off x="7024688" y="1484313"/>
          <a:ext cx="1584325" cy="1081087"/>
        </p:xfrm>
        <a:graphic>
          <a:graphicData uri="http://schemas.openxmlformats.org/presentationml/2006/ole">
            <mc:AlternateContent xmlns:mc="http://schemas.openxmlformats.org/markup-compatibility/2006">
              <mc:Choice xmlns:v="urn:schemas-microsoft-com:vml" Requires="v">
                <p:oleObj spid="_x0000_s6156" name="Acrobat Document" r:id="rId6" imgW="3209688" imgH="2190473" progId="AcroExch.Document.7">
                  <p:embed/>
                </p:oleObj>
              </mc:Choice>
              <mc:Fallback>
                <p:oleObj name="Acrobat Document" r:id="rId6" imgW="3209688" imgH="2190473" progId="AcroExch.Document.7">
                  <p:embed/>
                  <p:pic>
                    <p:nvPicPr>
                      <p:cNvPr id="0" name="Object 10"/>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7024688" y="1484313"/>
                        <a:ext cx="1584325" cy="1081087"/>
                      </a:xfrm>
                      <a:prstGeom prst="rect">
                        <a:avLst/>
                      </a:prstGeom>
                      <a:noFill/>
                      <a:ln>
                        <a:noFill/>
                      </a:ln>
                      <a:effectLst/>
                      <a:extLst>
                        <a:ext uri="{909E8E84-426E-40DD-AFC4-6F175D3DCCD1}">
                          <a14:hiddenFill xmlns:a14="http://schemas.microsoft.com/office/drawing/2010/main">
                            <a:solidFill>
                              <a:srgbClr val="CCFFFF">
                                <a:alpha val="50980"/>
                              </a:srgbClr>
                            </a:solidFill>
                          </a14:hiddenFill>
                        </a:ext>
                        <a:ext uri="{91240B29-F687-4F45-9708-019B960494DF}">
                          <a14:hiddenLine xmlns:a14="http://schemas.microsoft.com/office/drawing/2010/main" w="9525" cap="flat" cmpd="sng" algn="ctr">
                            <a:solidFill>
                              <a:schemeClr val="tx1"/>
                            </a:solidFill>
                            <a:prstDash val="solid"/>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6154" name="Rectangle 4" descr="コルク"/>
          <p:cNvSpPr>
            <a:spLocks noChangeArrowheads="1"/>
          </p:cNvSpPr>
          <p:nvPr/>
        </p:nvSpPr>
        <p:spPr bwMode="auto">
          <a:xfrm>
            <a:off x="669925" y="1557338"/>
            <a:ext cx="6119813" cy="431800"/>
          </a:xfrm>
          <a:prstGeom prst="rect">
            <a:avLst/>
          </a:prstGeom>
          <a:blipFill dpi="0" rotWithShape="1">
            <a:blip r:embed="rId4">
              <a:alphaModFix amt="35000"/>
            </a:blip>
            <a:srcRect/>
            <a:tile tx="0" ty="0" sx="100000" sy="100000" flip="none" algn="tl"/>
          </a:blip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kumimoji="1" sz="4400" b="1" i="1">
                <a:solidFill>
                  <a:schemeClr val="tx1"/>
                </a:solidFill>
                <a:latin typeface="Garamond" panose="02020404030301010803" pitchFamily="18" charset="0"/>
                <a:ea typeface="ＭＳ Ｐゴシック" panose="020B0600070205080204" pitchFamily="50" charset="-128"/>
              </a:defRPr>
            </a:lvl1pPr>
            <a:lvl2pPr marL="742950" indent="-285750" eaLnBrk="0" hangingPunct="0">
              <a:defRPr kumimoji="1" sz="4400" b="1" i="1">
                <a:solidFill>
                  <a:schemeClr val="tx1"/>
                </a:solidFill>
                <a:latin typeface="Garamond" panose="02020404030301010803" pitchFamily="18" charset="0"/>
                <a:ea typeface="ＭＳ Ｐゴシック" panose="020B0600070205080204" pitchFamily="50" charset="-128"/>
              </a:defRPr>
            </a:lvl2pPr>
            <a:lvl3pPr marL="1143000" indent="-228600" eaLnBrk="0" hangingPunct="0">
              <a:defRPr kumimoji="1" sz="4400" b="1" i="1">
                <a:solidFill>
                  <a:schemeClr val="tx1"/>
                </a:solidFill>
                <a:latin typeface="Garamond" panose="02020404030301010803" pitchFamily="18" charset="0"/>
                <a:ea typeface="ＭＳ Ｐゴシック" panose="020B0600070205080204" pitchFamily="50" charset="-128"/>
              </a:defRPr>
            </a:lvl3pPr>
            <a:lvl4pPr marL="1600200" indent="-228600" eaLnBrk="0" hangingPunct="0">
              <a:defRPr kumimoji="1" sz="4400" b="1" i="1">
                <a:solidFill>
                  <a:schemeClr val="tx1"/>
                </a:solidFill>
                <a:latin typeface="Garamond" panose="02020404030301010803" pitchFamily="18" charset="0"/>
                <a:ea typeface="ＭＳ Ｐゴシック" panose="020B0600070205080204" pitchFamily="50" charset="-128"/>
              </a:defRPr>
            </a:lvl4pPr>
            <a:lvl5pPr marL="2057400" indent="-228600" eaLnBrk="0" hangingPunct="0">
              <a:defRPr kumimoji="1" sz="4400" b="1" i="1">
                <a:solidFill>
                  <a:schemeClr val="tx1"/>
                </a:solidFill>
                <a:latin typeface="Garamond" panose="02020404030301010803" pitchFamily="18" charset="0"/>
                <a:ea typeface="ＭＳ Ｐゴシック" panose="020B0600070205080204" pitchFamily="50" charset="-128"/>
              </a:defRPr>
            </a:lvl5pPr>
            <a:lvl6pPr marL="2514600" indent="-228600" eaLnBrk="0" fontAlgn="base" hangingPunct="0">
              <a:spcBef>
                <a:spcPct val="0"/>
              </a:spcBef>
              <a:spcAft>
                <a:spcPct val="0"/>
              </a:spcAft>
              <a:defRPr kumimoji="1" sz="4400" b="1" i="1">
                <a:solidFill>
                  <a:schemeClr val="tx1"/>
                </a:solidFill>
                <a:latin typeface="Garamond" panose="02020404030301010803" pitchFamily="18" charset="0"/>
                <a:ea typeface="ＭＳ Ｐゴシック" panose="020B0600070205080204" pitchFamily="50" charset="-128"/>
              </a:defRPr>
            </a:lvl6pPr>
            <a:lvl7pPr marL="2971800" indent="-228600" eaLnBrk="0" fontAlgn="base" hangingPunct="0">
              <a:spcBef>
                <a:spcPct val="0"/>
              </a:spcBef>
              <a:spcAft>
                <a:spcPct val="0"/>
              </a:spcAft>
              <a:defRPr kumimoji="1" sz="4400" b="1" i="1">
                <a:solidFill>
                  <a:schemeClr val="tx1"/>
                </a:solidFill>
                <a:latin typeface="Garamond" panose="02020404030301010803" pitchFamily="18" charset="0"/>
                <a:ea typeface="ＭＳ Ｐゴシック" panose="020B0600070205080204" pitchFamily="50" charset="-128"/>
              </a:defRPr>
            </a:lvl7pPr>
            <a:lvl8pPr marL="3429000" indent="-228600" eaLnBrk="0" fontAlgn="base" hangingPunct="0">
              <a:spcBef>
                <a:spcPct val="0"/>
              </a:spcBef>
              <a:spcAft>
                <a:spcPct val="0"/>
              </a:spcAft>
              <a:defRPr kumimoji="1" sz="4400" b="1" i="1">
                <a:solidFill>
                  <a:schemeClr val="tx1"/>
                </a:solidFill>
                <a:latin typeface="Garamond" panose="02020404030301010803" pitchFamily="18" charset="0"/>
                <a:ea typeface="ＭＳ Ｐゴシック" panose="020B0600070205080204" pitchFamily="50" charset="-128"/>
              </a:defRPr>
            </a:lvl8pPr>
            <a:lvl9pPr marL="3886200" indent="-228600" eaLnBrk="0" fontAlgn="base" hangingPunct="0">
              <a:spcBef>
                <a:spcPct val="0"/>
              </a:spcBef>
              <a:spcAft>
                <a:spcPct val="0"/>
              </a:spcAft>
              <a:defRPr kumimoji="1" sz="4400" b="1" i="1">
                <a:solidFill>
                  <a:schemeClr val="tx1"/>
                </a:solidFill>
                <a:latin typeface="Garamond" panose="02020404030301010803" pitchFamily="18" charset="0"/>
                <a:ea typeface="ＭＳ Ｐゴシック" panose="020B0600070205080204" pitchFamily="50" charset="-128"/>
              </a:defRPr>
            </a:lvl9pPr>
          </a:lstStyle>
          <a:p>
            <a:pPr eaLnBrk="1" hangingPunct="1"/>
            <a:r>
              <a:rPr lang="ja-JP" altLang="en-US" sz="1900" i="0"/>
              <a:t>空港の入国審査や入国警備の仕事を行います。</a:t>
            </a:r>
          </a:p>
        </p:txBody>
      </p:sp>
      <p:sp>
        <p:nvSpPr>
          <p:cNvPr id="6155" name="Rectangle 36" descr="コルク"/>
          <p:cNvSpPr>
            <a:spLocks noChangeArrowheads="1"/>
          </p:cNvSpPr>
          <p:nvPr/>
        </p:nvSpPr>
        <p:spPr bwMode="auto">
          <a:xfrm>
            <a:off x="731838" y="2981325"/>
            <a:ext cx="6119812" cy="736600"/>
          </a:xfrm>
          <a:prstGeom prst="rect">
            <a:avLst/>
          </a:prstGeom>
          <a:blipFill dpi="0" rotWithShape="1">
            <a:blip r:embed="rId4">
              <a:alphaModFix amt="35000"/>
            </a:blip>
            <a:srcRect/>
            <a:tile tx="0" ty="0" sx="100000" sy="100000" flip="none" algn="tl"/>
          </a:blip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kumimoji="1" sz="4400" b="1" i="1">
                <a:solidFill>
                  <a:schemeClr val="tx1"/>
                </a:solidFill>
                <a:latin typeface="Garamond" panose="02020404030301010803" pitchFamily="18" charset="0"/>
                <a:ea typeface="ＭＳ Ｐゴシック" panose="020B0600070205080204" pitchFamily="50" charset="-128"/>
              </a:defRPr>
            </a:lvl1pPr>
            <a:lvl2pPr marL="742950" indent="-285750" eaLnBrk="0" hangingPunct="0">
              <a:defRPr kumimoji="1" sz="4400" b="1" i="1">
                <a:solidFill>
                  <a:schemeClr val="tx1"/>
                </a:solidFill>
                <a:latin typeface="Garamond" panose="02020404030301010803" pitchFamily="18" charset="0"/>
                <a:ea typeface="ＭＳ Ｐゴシック" panose="020B0600070205080204" pitchFamily="50" charset="-128"/>
              </a:defRPr>
            </a:lvl2pPr>
            <a:lvl3pPr marL="1143000" indent="-228600" eaLnBrk="0" hangingPunct="0">
              <a:defRPr kumimoji="1" sz="4400" b="1" i="1">
                <a:solidFill>
                  <a:schemeClr val="tx1"/>
                </a:solidFill>
                <a:latin typeface="Garamond" panose="02020404030301010803" pitchFamily="18" charset="0"/>
                <a:ea typeface="ＭＳ Ｐゴシック" panose="020B0600070205080204" pitchFamily="50" charset="-128"/>
              </a:defRPr>
            </a:lvl3pPr>
            <a:lvl4pPr marL="1600200" indent="-228600" eaLnBrk="0" hangingPunct="0">
              <a:defRPr kumimoji="1" sz="4400" b="1" i="1">
                <a:solidFill>
                  <a:schemeClr val="tx1"/>
                </a:solidFill>
                <a:latin typeface="Garamond" panose="02020404030301010803" pitchFamily="18" charset="0"/>
                <a:ea typeface="ＭＳ Ｐゴシック" panose="020B0600070205080204" pitchFamily="50" charset="-128"/>
              </a:defRPr>
            </a:lvl4pPr>
            <a:lvl5pPr marL="2057400" indent="-228600" eaLnBrk="0" hangingPunct="0">
              <a:defRPr kumimoji="1" sz="4400" b="1" i="1">
                <a:solidFill>
                  <a:schemeClr val="tx1"/>
                </a:solidFill>
                <a:latin typeface="Garamond" panose="02020404030301010803" pitchFamily="18" charset="0"/>
                <a:ea typeface="ＭＳ Ｐゴシック" panose="020B0600070205080204" pitchFamily="50" charset="-128"/>
              </a:defRPr>
            </a:lvl5pPr>
            <a:lvl6pPr marL="2514600" indent="-228600" eaLnBrk="0" fontAlgn="base" hangingPunct="0">
              <a:spcBef>
                <a:spcPct val="0"/>
              </a:spcBef>
              <a:spcAft>
                <a:spcPct val="0"/>
              </a:spcAft>
              <a:defRPr kumimoji="1" sz="4400" b="1" i="1">
                <a:solidFill>
                  <a:schemeClr val="tx1"/>
                </a:solidFill>
                <a:latin typeface="Garamond" panose="02020404030301010803" pitchFamily="18" charset="0"/>
                <a:ea typeface="ＭＳ Ｐゴシック" panose="020B0600070205080204" pitchFamily="50" charset="-128"/>
              </a:defRPr>
            </a:lvl6pPr>
            <a:lvl7pPr marL="2971800" indent="-228600" eaLnBrk="0" fontAlgn="base" hangingPunct="0">
              <a:spcBef>
                <a:spcPct val="0"/>
              </a:spcBef>
              <a:spcAft>
                <a:spcPct val="0"/>
              </a:spcAft>
              <a:defRPr kumimoji="1" sz="4400" b="1" i="1">
                <a:solidFill>
                  <a:schemeClr val="tx1"/>
                </a:solidFill>
                <a:latin typeface="Garamond" panose="02020404030301010803" pitchFamily="18" charset="0"/>
                <a:ea typeface="ＭＳ Ｐゴシック" panose="020B0600070205080204" pitchFamily="50" charset="-128"/>
              </a:defRPr>
            </a:lvl7pPr>
            <a:lvl8pPr marL="3429000" indent="-228600" eaLnBrk="0" fontAlgn="base" hangingPunct="0">
              <a:spcBef>
                <a:spcPct val="0"/>
              </a:spcBef>
              <a:spcAft>
                <a:spcPct val="0"/>
              </a:spcAft>
              <a:defRPr kumimoji="1" sz="4400" b="1" i="1">
                <a:solidFill>
                  <a:schemeClr val="tx1"/>
                </a:solidFill>
                <a:latin typeface="Garamond" panose="02020404030301010803" pitchFamily="18" charset="0"/>
                <a:ea typeface="ＭＳ Ｐゴシック" panose="020B0600070205080204" pitchFamily="50" charset="-128"/>
              </a:defRPr>
            </a:lvl8pPr>
            <a:lvl9pPr marL="3886200" indent="-228600" eaLnBrk="0" fontAlgn="base" hangingPunct="0">
              <a:spcBef>
                <a:spcPct val="0"/>
              </a:spcBef>
              <a:spcAft>
                <a:spcPct val="0"/>
              </a:spcAft>
              <a:defRPr kumimoji="1" sz="4400" b="1" i="1">
                <a:solidFill>
                  <a:schemeClr val="tx1"/>
                </a:solidFill>
                <a:latin typeface="Garamond" panose="02020404030301010803" pitchFamily="18" charset="0"/>
                <a:ea typeface="ＭＳ Ｐゴシック" panose="020B0600070205080204" pitchFamily="50" charset="-128"/>
              </a:defRPr>
            </a:lvl9pPr>
          </a:lstStyle>
          <a:p>
            <a:pPr eaLnBrk="1" hangingPunct="1"/>
            <a:r>
              <a:rPr lang="ja-JP" altLang="en-US" sz="1900" i="0"/>
              <a:t>罪を犯した疑いのある人を取り調べたり，起訴するかどうか決定したりします。　　　　　　　</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スライド番号プレースホルダー 5"/>
          <p:cNvSpPr>
            <a:spLocks noGrp="1"/>
          </p:cNvSpPr>
          <p:nvPr>
            <p:ph type="sldNum" sz="quarter" idx="12"/>
          </p:nvPr>
        </p:nvSpPr>
        <p:spPr>
          <a:noFill/>
        </p:spPr>
        <p:txBody>
          <a:bodyPr/>
          <a:lstStyle>
            <a:lvl1pPr eaLnBrk="0" hangingPunct="0">
              <a:defRPr kumimoji="1" sz="4400" b="1" i="1">
                <a:solidFill>
                  <a:schemeClr val="tx1"/>
                </a:solidFill>
                <a:latin typeface="Garamond" panose="02020404030301010803" pitchFamily="18" charset="0"/>
                <a:ea typeface="ＭＳ Ｐゴシック" panose="020B0600070205080204" pitchFamily="50" charset="-128"/>
              </a:defRPr>
            </a:lvl1pPr>
            <a:lvl2pPr marL="742950" indent="-285750" eaLnBrk="0" hangingPunct="0">
              <a:defRPr kumimoji="1" sz="4400" b="1" i="1">
                <a:solidFill>
                  <a:schemeClr val="tx1"/>
                </a:solidFill>
                <a:latin typeface="Garamond" panose="02020404030301010803" pitchFamily="18" charset="0"/>
                <a:ea typeface="ＭＳ Ｐゴシック" panose="020B0600070205080204" pitchFamily="50" charset="-128"/>
              </a:defRPr>
            </a:lvl2pPr>
            <a:lvl3pPr marL="1143000" indent="-228600" eaLnBrk="0" hangingPunct="0">
              <a:defRPr kumimoji="1" sz="4400" b="1" i="1">
                <a:solidFill>
                  <a:schemeClr val="tx1"/>
                </a:solidFill>
                <a:latin typeface="Garamond" panose="02020404030301010803" pitchFamily="18" charset="0"/>
                <a:ea typeface="ＭＳ Ｐゴシック" panose="020B0600070205080204" pitchFamily="50" charset="-128"/>
              </a:defRPr>
            </a:lvl3pPr>
            <a:lvl4pPr marL="1600200" indent="-228600" eaLnBrk="0" hangingPunct="0">
              <a:defRPr kumimoji="1" sz="4400" b="1" i="1">
                <a:solidFill>
                  <a:schemeClr val="tx1"/>
                </a:solidFill>
                <a:latin typeface="Garamond" panose="02020404030301010803" pitchFamily="18" charset="0"/>
                <a:ea typeface="ＭＳ Ｐゴシック" panose="020B0600070205080204" pitchFamily="50" charset="-128"/>
              </a:defRPr>
            </a:lvl4pPr>
            <a:lvl5pPr marL="2057400" indent="-228600" eaLnBrk="0" hangingPunct="0">
              <a:defRPr kumimoji="1" sz="4400" b="1" i="1">
                <a:solidFill>
                  <a:schemeClr val="tx1"/>
                </a:solidFill>
                <a:latin typeface="Garamond" panose="02020404030301010803" pitchFamily="18" charset="0"/>
                <a:ea typeface="ＭＳ Ｐゴシック" panose="020B0600070205080204" pitchFamily="50" charset="-128"/>
              </a:defRPr>
            </a:lvl5pPr>
            <a:lvl6pPr marL="2514600" indent="-228600" eaLnBrk="0" fontAlgn="base" hangingPunct="0">
              <a:spcBef>
                <a:spcPct val="0"/>
              </a:spcBef>
              <a:spcAft>
                <a:spcPct val="0"/>
              </a:spcAft>
              <a:defRPr kumimoji="1" sz="4400" b="1" i="1">
                <a:solidFill>
                  <a:schemeClr val="tx1"/>
                </a:solidFill>
                <a:latin typeface="Garamond" panose="02020404030301010803" pitchFamily="18" charset="0"/>
                <a:ea typeface="ＭＳ Ｐゴシック" panose="020B0600070205080204" pitchFamily="50" charset="-128"/>
              </a:defRPr>
            </a:lvl6pPr>
            <a:lvl7pPr marL="2971800" indent="-228600" eaLnBrk="0" fontAlgn="base" hangingPunct="0">
              <a:spcBef>
                <a:spcPct val="0"/>
              </a:spcBef>
              <a:spcAft>
                <a:spcPct val="0"/>
              </a:spcAft>
              <a:defRPr kumimoji="1" sz="4400" b="1" i="1">
                <a:solidFill>
                  <a:schemeClr val="tx1"/>
                </a:solidFill>
                <a:latin typeface="Garamond" panose="02020404030301010803" pitchFamily="18" charset="0"/>
                <a:ea typeface="ＭＳ Ｐゴシック" panose="020B0600070205080204" pitchFamily="50" charset="-128"/>
              </a:defRPr>
            </a:lvl7pPr>
            <a:lvl8pPr marL="3429000" indent="-228600" eaLnBrk="0" fontAlgn="base" hangingPunct="0">
              <a:spcBef>
                <a:spcPct val="0"/>
              </a:spcBef>
              <a:spcAft>
                <a:spcPct val="0"/>
              </a:spcAft>
              <a:defRPr kumimoji="1" sz="4400" b="1" i="1">
                <a:solidFill>
                  <a:schemeClr val="tx1"/>
                </a:solidFill>
                <a:latin typeface="Garamond" panose="02020404030301010803" pitchFamily="18" charset="0"/>
                <a:ea typeface="ＭＳ Ｐゴシック" panose="020B0600070205080204" pitchFamily="50" charset="-128"/>
              </a:defRPr>
            </a:lvl8pPr>
            <a:lvl9pPr marL="3886200" indent="-228600" eaLnBrk="0" fontAlgn="base" hangingPunct="0">
              <a:spcBef>
                <a:spcPct val="0"/>
              </a:spcBef>
              <a:spcAft>
                <a:spcPct val="0"/>
              </a:spcAft>
              <a:defRPr kumimoji="1" sz="4400" b="1" i="1">
                <a:solidFill>
                  <a:schemeClr val="tx1"/>
                </a:solidFill>
                <a:latin typeface="Garamond" panose="02020404030301010803" pitchFamily="18" charset="0"/>
                <a:ea typeface="ＭＳ Ｐゴシック" panose="020B0600070205080204" pitchFamily="50" charset="-128"/>
              </a:defRPr>
            </a:lvl9pPr>
          </a:lstStyle>
          <a:p>
            <a:pPr eaLnBrk="1" hangingPunct="1"/>
            <a:fld id="{628DA2E1-243C-4B6C-A53E-03C005E2E9FB}" type="slidenum">
              <a:rPr kumimoji="0" lang="en-US" altLang="ja-JP" sz="1200" b="0" i="0"/>
              <a:pPr eaLnBrk="1" hangingPunct="1"/>
              <a:t>5</a:t>
            </a:fld>
            <a:endParaRPr kumimoji="0" lang="en-US" altLang="ja-JP" sz="1200" b="0" i="0"/>
          </a:p>
        </p:txBody>
      </p:sp>
      <p:sp>
        <p:nvSpPr>
          <p:cNvPr id="7171" name="Rectangle 2"/>
          <p:cNvSpPr>
            <a:spLocks noChangeArrowheads="1"/>
          </p:cNvSpPr>
          <p:nvPr/>
        </p:nvSpPr>
        <p:spPr bwMode="auto">
          <a:xfrm>
            <a:off x="468313" y="260350"/>
            <a:ext cx="4186237" cy="561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kumimoji="1" sz="4400" b="1" i="1">
                <a:solidFill>
                  <a:schemeClr val="tx1"/>
                </a:solidFill>
                <a:latin typeface="Garamond" panose="02020404030301010803" pitchFamily="18" charset="0"/>
                <a:ea typeface="ＭＳ Ｐゴシック" panose="020B0600070205080204" pitchFamily="50" charset="-128"/>
              </a:defRPr>
            </a:lvl1pPr>
            <a:lvl2pPr marL="742950" indent="-285750" eaLnBrk="0" hangingPunct="0">
              <a:defRPr kumimoji="1" sz="4400" b="1" i="1">
                <a:solidFill>
                  <a:schemeClr val="tx1"/>
                </a:solidFill>
                <a:latin typeface="Garamond" panose="02020404030301010803" pitchFamily="18" charset="0"/>
                <a:ea typeface="ＭＳ Ｐゴシック" panose="020B0600070205080204" pitchFamily="50" charset="-128"/>
              </a:defRPr>
            </a:lvl2pPr>
            <a:lvl3pPr marL="1143000" indent="-228600" eaLnBrk="0" hangingPunct="0">
              <a:defRPr kumimoji="1" sz="4400" b="1" i="1">
                <a:solidFill>
                  <a:schemeClr val="tx1"/>
                </a:solidFill>
                <a:latin typeface="Garamond" panose="02020404030301010803" pitchFamily="18" charset="0"/>
                <a:ea typeface="ＭＳ Ｐゴシック" panose="020B0600070205080204" pitchFamily="50" charset="-128"/>
              </a:defRPr>
            </a:lvl3pPr>
            <a:lvl4pPr marL="1600200" indent="-228600" eaLnBrk="0" hangingPunct="0">
              <a:defRPr kumimoji="1" sz="4400" b="1" i="1">
                <a:solidFill>
                  <a:schemeClr val="tx1"/>
                </a:solidFill>
                <a:latin typeface="Garamond" panose="02020404030301010803" pitchFamily="18" charset="0"/>
                <a:ea typeface="ＭＳ Ｐゴシック" panose="020B0600070205080204" pitchFamily="50" charset="-128"/>
              </a:defRPr>
            </a:lvl4pPr>
            <a:lvl5pPr marL="2057400" indent="-228600" eaLnBrk="0" hangingPunct="0">
              <a:defRPr kumimoji="1" sz="4400" b="1" i="1">
                <a:solidFill>
                  <a:schemeClr val="tx1"/>
                </a:solidFill>
                <a:latin typeface="Garamond" panose="02020404030301010803" pitchFamily="18" charset="0"/>
                <a:ea typeface="ＭＳ Ｐゴシック" panose="020B0600070205080204" pitchFamily="50" charset="-128"/>
              </a:defRPr>
            </a:lvl5pPr>
            <a:lvl6pPr marL="2514600" indent="-228600" eaLnBrk="0" fontAlgn="base" hangingPunct="0">
              <a:spcBef>
                <a:spcPct val="0"/>
              </a:spcBef>
              <a:spcAft>
                <a:spcPct val="0"/>
              </a:spcAft>
              <a:defRPr kumimoji="1" sz="4400" b="1" i="1">
                <a:solidFill>
                  <a:schemeClr val="tx1"/>
                </a:solidFill>
                <a:latin typeface="Garamond" panose="02020404030301010803" pitchFamily="18" charset="0"/>
                <a:ea typeface="ＭＳ Ｐゴシック" panose="020B0600070205080204" pitchFamily="50" charset="-128"/>
              </a:defRPr>
            </a:lvl6pPr>
            <a:lvl7pPr marL="2971800" indent="-228600" eaLnBrk="0" fontAlgn="base" hangingPunct="0">
              <a:spcBef>
                <a:spcPct val="0"/>
              </a:spcBef>
              <a:spcAft>
                <a:spcPct val="0"/>
              </a:spcAft>
              <a:defRPr kumimoji="1" sz="4400" b="1" i="1">
                <a:solidFill>
                  <a:schemeClr val="tx1"/>
                </a:solidFill>
                <a:latin typeface="Garamond" panose="02020404030301010803" pitchFamily="18" charset="0"/>
                <a:ea typeface="ＭＳ Ｐゴシック" panose="020B0600070205080204" pitchFamily="50" charset="-128"/>
              </a:defRPr>
            </a:lvl7pPr>
            <a:lvl8pPr marL="3429000" indent="-228600" eaLnBrk="0" fontAlgn="base" hangingPunct="0">
              <a:spcBef>
                <a:spcPct val="0"/>
              </a:spcBef>
              <a:spcAft>
                <a:spcPct val="0"/>
              </a:spcAft>
              <a:defRPr kumimoji="1" sz="4400" b="1" i="1">
                <a:solidFill>
                  <a:schemeClr val="tx1"/>
                </a:solidFill>
                <a:latin typeface="Garamond" panose="02020404030301010803" pitchFamily="18" charset="0"/>
                <a:ea typeface="ＭＳ Ｐゴシック" panose="020B0600070205080204" pitchFamily="50" charset="-128"/>
              </a:defRPr>
            </a:lvl8pPr>
            <a:lvl9pPr marL="3886200" indent="-228600" eaLnBrk="0" fontAlgn="base" hangingPunct="0">
              <a:spcBef>
                <a:spcPct val="0"/>
              </a:spcBef>
              <a:spcAft>
                <a:spcPct val="0"/>
              </a:spcAft>
              <a:defRPr kumimoji="1" sz="4400" b="1" i="1">
                <a:solidFill>
                  <a:schemeClr val="tx1"/>
                </a:solidFill>
                <a:latin typeface="Garamond" panose="02020404030301010803" pitchFamily="18" charset="0"/>
                <a:ea typeface="ＭＳ Ｐゴシック" panose="020B0600070205080204" pitchFamily="50" charset="-128"/>
              </a:defRPr>
            </a:lvl9pPr>
          </a:lstStyle>
          <a:p>
            <a:pPr eaLnBrk="1" hangingPunct="1"/>
            <a:r>
              <a:rPr lang="ja-JP" altLang="en-US" sz="2800" b="0" i="0">
                <a:solidFill>
                  <a:srgbClr val="800000"/>
                </a:solidFill>
              </a:rPr>
              <a:t>３　法務省の魅力</a:t>
            </a:r>
          </a:p>
        </p:txBody>
      </p:sp>
      <p:sp>
        <p:nvSpPr>
          <p:cNvPr id="7172" name="Rectangle 27" descr="コルク"/>
          <p:cNvSpPr>
            <a:spLocks noChangeArrowheads="1"/>
          </p:cNvSpPr>
          <p:nvPr/>
        </p:nvSpPr>
        <p:spPr bwMode="auto">
          <a:xfrm>
            <a:off x="684213" y="1052513"/>
            <a:ext cx="5832475" cy="433387"/>
          </a:xfrm>
          <a:prstGeom prst="rect">
            <a:avLst/>
          </a:prstGeom>
          <a:blipFill dpi="0" rotWithShape="1">
            <a:blip r:embed="rId3">
              <a:alphaModFix amt="35000"/>
            </a:blip>
            <a:srcRect/>
            <a:tile tx="0" ty="0" sx="100000" sy="100000" flip="none" algn="tl"/>
          </a:blip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kumimoji="1" sz="4400" b="1" i="1">
                <a:solidFill>
                  <a:schemeClr val="tx1"/>
                </a:solidFill>
                <a:latin typeface="Garamond" panose="02020404030301010803" pitchFamily="18" charset="0"/>
                <a:ea typeface="ＭＳ Ｐゴシック" panose="020B0600070205080204" pitchFamily="50" charset="-128"/>
              </a:defRPr>
            </a:lvl1pPr>
            <a:lvl2pPr marL="742950" indent="-285750" eaLnBrk="0" hangingPunct="0">
              <a:defRPr kumimoji="1" sz="4400" b="1" i="1">
                <a:solidFill>
                  <a:schemeClr val="tx1"/>
                </a:solidFill>
                <a:latin typeface="Garamond" panose="02020404030301010803" pitchFamily="18" charset="0"/>
                <a:ea typeface="ＭＳ Ｐゴシック" panose="020B0600070205080204" pitchFamily="50" charset="-128"/>
              </a:defRPr>
            </a:lvl2pPr>
            <a:lvl3pPr marL="1143000" indent="-228600" eaLnBrk="0" hangingPunct="0">
              <a:defRPr kumimoji="1" sz="4400" b="1" i="1">
                <a:solidFill>
                  <a:schemeClr val="tx1"/>
                </a:solidFill>
                <a:latin typeface="Garamond" panose="02020404030301010803" pitchFamily="18" charset="0"/>
                <a:ea typeface="ＭＳ Ｐゴシック" panose="020B0600070205080204" pitchFamily="50" charset="-128"/>
              </a:defRPr>
            </a:lvl3pPr>
            <a:lvl4pPr marL="1600200" indent="-228600" eaLnBrk="0" hangingPunct="0">
              <a:defRPr kumimoji="1" sz="4400" b="1" i="1">
                <a:solidFill>
                  <a:schemeClr val="tx1"/>
                </a:solidFill>
                <a:latin typeface="Garamond" panose="02020404030301010803" pitchFamily="18" charset="0"/>
                <a:ea typeface="ＭＳ Ｐゴシック" panose="020B0600070205080204" pitchFamily="50" charset="-128"/>
              </a:defRPr>
            </a:lvl4pPr>
            <a:lvl5pPr marL="2057400" indent="-228600" eaLnBrk="0" hangingPunct="0">
              <a:defRPr kumimoji="1" sz="4400" b="1" i="1">
                <a:solidFill>
                  <a:schemeClr val="tx1"/>
                </a:solidFill>
                <a:latin typeface="Garamond" panose="02020404030301010803" pitchFamily="18" charset="0"/>
                <a:ea typeface="ＭＳ Ｐゴシック" panose="020B0600070205080204" pitchFamily="50" charset="-128"/>
              </a:defRPr>
            </a:lvl5pPr>
            <a:lvl6pPr marL="2514600" indent="-228600" eaLnBrk="0" fontAlgn="base" hangingPunct="0">
              <a:spcBef>
                <a:spcPct val="0"/>
              </a:spcBef>
              <a:spcAft>
                <a:spcPct val="0"/>
              </a:spcAft>
              <a:defRPr kumimoji="1" sz="4400" b="1" i="1">
                <a:solidFill>
                  <a:schemeClr val="tx1"/>
                </a:solidFill>
                <a:latin typeface="Garamond" panose="02020404030301010803" pitchFamily="18" charset="0"/>
                <a:ea typeface="ＭＳ Ｐゴシック" panose="020B0600070205080204" pitchFamily="50" charset="-128"/>
              </a:defRPr>
            </a:lvl6pPr>
            <a:lvl7pPr marL="2971800" indent="-228600" eaLnBrk="0" fontAlgn="base" hangingPunct="0">
              <a:spcBef>
                <a:spcPct val="0"/>
              </a:spcBef>
              <a:spcAft>
                <a:spcPct val="0"/>
              </a:spcAft>
              <a:defRPr kumimoji="1" sz="4400" b="1" i="1">
                <a:solidFill>
                  <a:schemeClr val="tx1"/>
                </a:solidFill>
                <a:latin typeface="Garamond" panose="02020404030301010803" pitchFamily="18" charset="0"/>
                <a:ea typeface="ＭＳ Ｐゴシック" panose="020B0600070205080204" pitchFamily="50" charset="-128"/>
              </a:defRPr>
            </a:lvl7pPr>
            <a:lvl8pPr marL="3429000" indent="-228600" eaLnBrk="0" fontAlgn="base" hangingPunct="0">
              <a:spcBef>
                <a:spcPct val="0"/>
              </a:spcBef>
              <a:spcAft>
                <a:spcPct val="0"/>
              </a:spcAft>
              <a:defRPr kumimoji="1" sz="4400" b="1" i="1">
                <a:solidFill>
                  <a:schemeClr val="tx1"/>
                </a:solidFill>
                <a:latin typeface="Garamond" panose="02020404030301010803" pitchFamily="18" charset="0"/>
                <a:ea typeface="ＭＳ Ｐゴシック" panose="020B0600070205080204" pitchFamily="50" charset="-128"/>
              </a:defRPr>
            </a:lvl8pPr>
            <a:lvl9pPr marL="3886200" indent="-228600" eaLnBrk="0" fontAlgn="base" hangingPunct="0">
              <a:spcBef>
                <a:spcPct val="0"/>
              </a:spcBef>
              <a:spcAft>
                <a:spcPct val="0"/>
              </a:spcAft>
              <a:defRPr kumimoji="1" sz="4400" b="1" i="1">
                <a:solidFill>
                  <a:schemeClr val="tx1"/>
                </a:solidFill>
                <a:latin typeface="Garamond" panose="02020404030301010803" pitchFamily="18" charset="0"/>
                <a:ea typeface="ＭＳ Ｐゴシック" panose="020B0600070205080204" pitchFamily="50" charset="-128"/>
              </a:defRPr>
            </a:lvl9pPr>
          </a:lstStyle>
          <a:p>
            <a:pPr eaLnBrk="1" hangingPunct="1"/>
            <a:r>
              <a:rPr lang="ja-JP" altLang="en-US" sz="2000" i="0"/>
              <a:t>国民の安全・安心を支える役割を担っています</a:t>
            </a:r>
          </a:p>
        </p:txBody>
      </p:sp>
      <p:sp>
        <p:nvSpPr>
          <p:cNvPr id="7173" name="Rectangle 28"/>
          <p:cNvSpPr>
            <a:spLocks noChangeArrowheads="1"/>
          </p:cNvSpPr>
          <p:nvPr/>
        </p:nvSpPr>
        <p:spPr bwMode="auto">
          <a:xfrm>
            <a:off x="684213" y="1628775"/>
            <a:ext cx="5759450" cy="865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kumimoji="1" sz="4400" b="1" i="1">
                <a:solidFill>
                  <a:schemeClr val="tx1"/>
                </a:solidFill>
                <a:latin typeface="Garamond" panose="02020404030301010803" pitchFamily="18" charset="0"/>
                <a:ea typeface="ＭＳ Ｐゴシック" panose="020B0600070205080204" pitchFamily="50" charset="-128"/>
              </a:defRPr>
            </a:lvl1pPr>
            <a:lvl2pPr marL="742950" indent="-285750" eaLnBrk="0" hangingPunct="0">
              <a:defRPr kumimoji="1" sz="4400" b="1" i="1">
                <a:solidFill>
                  <a:schemeClr val="tx1"/>
                </a:solidFill>
                <a:latin typeface="Garamond" panose="02020404030301010803" pitchFamily="18" charset="0"/>
                <a:ea typeface="ＭＳ Ｐゴシック" panose="020B0600070205080204" pitchFamily="50" charset="-128"/>
              </a:defRPr>
            </a:lvl2pPr>
            <a:lvl3pPr marL="1143000" indent="-228600" eaLnBrk="0" hangingPunct="0">
              <a:defRPr kumimoji="1" sz="4400" b="1" i="1">
                <a:solidFill>
                  <a:schemeClr val="tx1"/>
                </a:solidFill>
                <a:latin typeface="Garamond" panose="02020404030301010803" pitchFamily="18" charset="0"/>
                <a:ea typeface="ＭＳ Ｐゴシック" panose="020B0600070205080204" pitchFamily="50" charset="-128"/>
              </a:defRPr>
            </a:lvl3pPr>
            <a:lvl4pPr marL="1600200" indent="-228600" eaLnBrk="0" hangingPunct="0">
              <a:defRPr kumimoji="1" sz="4400" b="1" i="1">
                <a:solidFill>
                  <a:schemeClr val="tx1"/>
                </a:solidFill>
                <a:latin typeface="Garamond" panose="02020404030301010803" pitchFamily="18" charset="0"/>
                <a:ea typeface="ＭＳ Ｐゴシック" panose="020B0600070205080204" pitchFamily="50" charset="-128"/>
              </a:defRPr>
            </a:lvl4pPr>
            <a:lvl5pPr marL="2057400" indent="-228600" eaLnBrk="0" hangingPunct="0">
              <a:defRPr kumimoji="1" sz="4400" b="1" i="1">
                <a:solidFill>
                  <a:schemeClr val="tx1"/>
                </a:solidFill>
                <a:latin typeface="Garamond" panose="02020404030301010803" pitchFamily="18" charset="0"/>
                <a:ea typeface="ＭＳ Ｐゴシック" panose="020B0600070205080204" pitchFamily="50" charset="-128"/>
              </a:defRPr>
            </a:lvl5pPr>
            <a:lvl6pPr marL="2514600" indent="-228600" eaLnBrk="0" fontAlgn="base" hangingPunct="0">
              <a:spcBef>
                <a:spcPct val="0"/>
              </a:spcBef>
              <a:spcAft>
                <a:spcPct val="0"/>
              </a:spcAft>
              <a:defRPr kumimoji="1" sz="4400" b="1" i="1">
                <a:solidFill>
                  <a:schemeClr val="tx1"/>
                </a:solidFill>
                <a:latin typeface="Garamond" panose="02020404030301010803" pitchFamily="18" charset="0"/>
                <a:ea typeface="ＭＳ Ｐゴシック" panose="020B0600070205080204" pitchFamily="50" charset="-128"/>
              </a:defRPr>
            </a:lvl6pPr>
            <a:lvl7pPr marL="2971800" indent="-228600" eaLnBrk="0" fontAlgn="base" hangingPunct="0">
              <a:spcBef>
                <a:spcPct val="0"/>
              </a:spcBef>
              <a:spcAft>
                <a:spcPct val="0"/>
              </a:spcAft>
              <a:defRPr kumimoji="1" sz="4400" b="1" i="1">
                <a:solidFill>
                  <a:schemeClr val="tx1"/>
                </a:solidFill>
                <a:latin typeface="Garamond" panose="02020404030301010803" pitchFamily="18" charset="0"/>
                <a:ea typeface="ＭＳ Ｐゴシック" panose="020B0600070205080204" pitchFamily="50" charset="-128"/>
              </a:defRPr>
            </a:lvl7pPr>
            <a:lvl8pPr marL="3429000" indent="-228600" eaLnBrk="0" fontAlgn="base" hangingPunct="0">
              <a:spcBef>
                <a:spcPct val="0"/>
              </a:spcBef>
              <a:spcAft>
                <a:spcPct val="0"/>
              </a:spcAft>
              <a:defRPr kumimoji="1" sz="4400" b="1" i="1">
                <a:solidFill>
                  <a:schemeClr val="tx1"/>
                </a:solidFill>
                <a:latin typeface="Garamond" panose="02020404030301010803" pitchFamily="18" charset="0"/>
                <a:ea typeface="ＭＳ Ｐゴシック" panose="020B0600070205080204" pitchFamily="50" charset="-128"/>
              </a:defRPr>
            </a:lvl8pPr>
            <a:lvl9pPr marL="3886200" indent="-228600" eaLnBrk="0" fontAlgn="base" hangingPunct="0">
              <a:spcBef>
                <a:spcPct val="0"/>
              </a:spcBef>
              <a:spcAft>
                <a:spcPct val="0"/>
              </a:spcAft>
              <a:defRPr kumimoji="1" sz="4400" b="1" i="1">
                <a:solidFill>
                  <a:schemeClr val="tx1"/>
                </a:solidFill>
                <a:latin typeface="Garamond" panose="02020404030301010803" pitchFamily="18" charset="0"/>
                <a:ea typeface="ＭＳ Ｐゴシック" panose="020B0600070205080204" pitchFamily="50" charset="-128"/>
              </a:defRPr>
            </a:lvl9pPr>
          </a:lstStyle>
          <a:p>
            <a:pPr eaLnBrk="1" hangingPunct="1"/>
            <a:r>
              <a:rPr lang="ja-JP" altLang="en-US" sz="1600" b="0" i="0"/>
              <a:t>　国民の日々の生活や経済活動の根幹を支える，国民の安全・安心にとって不可欠な業務を行っています。</a:t>
            </a:r>
            <a:br>
              <a:rPr lang="ja-JP" altLang="en-US" sz="1600" b="0" i="0"/>
            </a:br>
            <a:r>
              <a:rPr lang="ja-JP" altLang="en-US" sz="1600" b="0" i="0"/>
              <a:t>　時代が変わっても必要とされる仕事です。</a:t>
            </a:r>
          </a:p>
        </p:txBody>
      </p:sp>
      <p:sp>
        <p:nvSpPr>
          <p:cNvPr id="7174" name="Rectangle 29" descr="コルク"/>
          <p:cNvSpPr>
            <a:spLocks noChangeArrowheads="1"/>
          </p:cNvSpPr>
          <p:nvPr/>
        </p:nvSpPr>
        <p:spPr bwMode="auto">
          <a:xfrm>
            <a:off x="684213" y="2493963"/>
            <a:ext cx="4319587" cy="433387"/>
          </a:xfrm>
          <a:prstGeom prst="rect">
            <a:avLst/>
          </a:prstGeom>
          <a:blipFill dpi="0" rotWithShape="1">
            <a:blip r:embed="rId3">
              <a:alphaModFix amt="35000"/>
            </a:blip>
            <a:srcRect/>
            <a:tile tx="0" ty="0" sx="100000" sy="100000" flip="none" algn="tl"/>
          </a:blip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kumimoji="1" sz="4400" b="1" i="1">
                <a:solidFill>
                  <a:schemeClr val="tx1"/>
                </a:solidFill>
                <a:latin typeface="Garamond" panose="02020404030301010803" pitchFamily="18" charset="0"/>
                <a:ea typeface="ＭＳ Ｐゴシック" panose="020B0600070205080204" pitchFamily="50" charset="-128"/>
              </a:defRPr>
            </a:lvl1pPr>
            <a:lvl2pPr marL="742950" indent="-285750" eaLnBrk="0" hangingPunct="0">
              <a:defRPr kumimoji="1" sz="4400" b="1" i="1">
                <a:solidFill>
                  <a:schemeClr val="tx1"/>
                </a:solidFill>
                <a:latin typeface="Garamond" panose="02020404030301010803" pitchFamily="18" charset="0"/>
                <a:ea typeface="ＭＳ Ｐゴシック" panose="020B0600070205080204" pitchFamily="50" charset="-128"/>
              </a:defRPr>
            </a:lvl2pPr>
            <a:lvl3pPr marL="1143000" indent="-228600" eaLnBrk="0" hangingPunct="0">
              <a:defRPr kumimoji="1" sz="4400" b="1" i="1">
                <a:solidFill>
                  <a:schemeClr val="tx1"/>
                </a:solidFill>
                <a:latin typeface="Garamond" panose="02020404030301010803" pitchFamily="18" charset="0"/>
                <a:ea typeface="ＭＳ Ｐゴシック" panose="020B0600070205080204" pitchFamily="50" charset="-128"/>
              </a:defRPr>
            </a:lvl3pPr>
            <a:lvl4pPr marL="1600200" indent="-228600" eaLnBrk="0" hangingPunct="0">
              <a:defRPr kumimoji="1" sz="4400" b="1" i="1">
                <a:solidFill>
                  <a:schemeClr val="tx1"/>
                </a:solidFill>
                <a:latin typeface="Garamond" panose="02020404030301010803" pitchFamily="18" charset="0"/>
                <a:ea typeface="ＭＳ Ｐゴシック" panose="020B0600070205080204" pitchFamily="50" charset="-128"/>
              </a:defRPr>
            </a:lvl4pPr>
            <a:lvl5pPr marL="2057400" indent="-228600" eaLnBrk="0" hangingPunct="0">
              <a:defRPr kumimoji="1" sz="4400" b="1" i="1">
                <a:solidFill>
                  <a:schemeClr val="tx1"/>
                </a:solidFill>
                <a:latin typeface="Garamond" panose="02020404030301010803" pitchFamily="18" charset="0"/>
                <a:ea typeface="ＭＳ Ｐゴシック" panose="020B0600070205080204" pitchFamily="50" charset="-128"/>
              </a:defRPr>
            </a:lvl5pPr>
            <a:lvl6pPr marL="2514600" indent="-228600" eaLnBrk="0" fontAlgn="base" hangingPunct="0">
              <a:spcBef>
                <a:spcPct val="0"/>
              </a:spcBef>
              <a:spcAft>
                <a:spcPct val="0"/>
              </a:spcAft>
              <a:defRPr kumimoji="1" sz="4400" b="1" i="1">
                <a:solidFill>
                  <a:schemeClr val="tx1"/>
                </a:solidFill>
                <a:latin typeface="Garamond" panose="02020404030301010803" pitchFamily="18" charset="0"/>
                <a:ea typeface="ＭＳ Ｐゴシック" panose="020B0600070205080204" pitchFamily="50" charset="-128"/>
              </a:defRPr>
            </a:lvl6pPr>
            <a:lvl7pPr marL="2971800" indent="-228600" eaLnBrk="0" fontAlgn="base" hangingPunct="0">
              <a:spcBef>
                <a:spcPct val="0"/>
              </a:spcBef>
              <a:spcAft>
                <a:spcPct val="0"/>
              </a:spcAft>
              <a:defRPr kumimoji="1" sz="4400" b="1" i="1">
                <a:solidFill>
                  <a:schemeClr val="tx1"/>
                </a:solidFill>
                <a:latin typeface="Garamond" panose="02020404030301010803" pitchFamily="18" charset="0"/>
                <a:ea typeface="ＭＳ Ｐゴシック" panose="020B0600070205080204" pitchFamily="50" charset="-128"/>
              </a:defRPr>
            </a:lvl7pPr>
            <a:lvl8pPr marL="3429000" indent="-228600" eaLnBrk="0" fontAlgn="base" hangingPunct="0">
              <a:spcBef>
                <a:spcPct val="0"/>
              </a:spcBef>
              <a:spcAft>
                <a:spcPct val="0"/>
              </a:spcAft>
              <a:defRPr kumimoji="1" sz="4400" b="1" i="1">
                <a:solidFill>
                  <a:schemeClr val="tx1"/>
                </a:solidFill>
                <a:latin typeface="Garamond" panose="02020404030301010803" pitchFamily="18" charset="0"/>
                <a:ea typeface="ＭＳ Ｐゴシック" panose="020B0600070205080204" pitchFamily="50" charset="-128"/>
              </a:defRPr>
            </a:lvl8pPr>
            <a:lvl9pPr marL="3886200" indent="-228600" eaLnBrk="0" fontAlgn="base" hangingPunct="0">
              <a:spcBef>
                <a:spcPct val="0"/>
              </a:spcBef>
              <a:spcAft>
                <a:spcPct val="0"/>
              </a:spcAft>
              <a:defRPr kumimoji="1" sz="4400" b="1" i="1">
                <a:solidFill>
                  <a:schemeClr val="tx1"/>
                </a:solidFill>
                <a:latin typeface="Garamond" panose="02020404030301010803" pitchFamily="18" charset="0"/>
                <a:ea typeface="ＭＳ Ｐゴシック" panose="020B0600070205080204" pitchFamily="50" charset="-128"/>
              </a:defRPr>
            </a:lvl9pPr>
          </a:lstStyle>
          <a:p>
            <a:pPr eaLnBrk="1" hangingPunct="1"/>
            <a:r>
              <a:rPr lang="ja-JP" altLang="en-US" sz="2000" i="0"/>
              <a:t>魅力的な先輩職員がたくさんいます</a:t>
            </a:r>
          </a:p>
        </p:txBody>
      </p:sp>
      <p:sp>
        <p:nvSpPr>
          <p:cNvPr id="7175" name="Rectangle 31"/>
          <p:cNvSpPr>
            <a:spLocks noChangeArrowheads="1"/>
          </p:cNvSpPr>
          <p:nvPr/>
        </p:nvSpPr>
        <p:spPr bwMode="auto">
          <a:xfrm>
            <a:off x="684213" y="3068638"/>
            <a:ext cx="6551612" cy="7921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kumimoji="1" sz="4400" b="1" i="1">
                <a:solidFill>
                  <a:schemeClr val="tx1"/>
                </a:solidFill>
                <a:latin typeface="Garamond" panose="02020404030301010803" pitchFamily="18" charset="0"/>
                <a:ea typeface="ＭＳ Ｐゴシック" panose="020B0600070205080204" pitchFamily="50" charset="-128"/>
              </a:defRPr>
            </a:lvl1pPr>
            <a:lvl2pPr marL="742950" indent="-285750" eaLnBrk="0" hangingPunct="0">
              <a:defRPr kumimoji="1" sz="4400" b="1" i="1">
                <a:solidFill>
                  <a:schemeClr val="tx1"/>
                </a:solidFill>
                <a:latin typeface="Garamond" panose="02020404030301010803" pitchFamily="18" charset="0"/>
                <a:ea typeface="ＭＳ Ｐゴシック" panose="020B0600070205080204" pitchFamily="50" charset="-128"/>
              </a:defRPr>
            </a:lvl2pPr>
            <a:lvl3pPr marL="1143000" indent="-228600" eaLnBrk="0" hangingPunct="0">
              <a:defRPr kumimoji="1" sz="4400" b="1" i="1">
                <a:solidFill>
                  <a:schemeClr val="tx1"/>
                </a:solidFill>
                <a:latin typeface="Garamond" panose="02020404030301010803" pitchFamily="18" charset="0"/>
                <a:ea typeface="ＭＳ Ｐゴシック" panose="020B0600070205080204" pitchFamily="50" charset="-128"/>
              </a:defRPr>
            </a:lvl3pPr>
            <a:lvl4pPr marL="1600200" indent="-228600" eaLnBrk="0" hangingPunct="0">
              <a:defRPr kumimoji="1" sz="4400" b="1" i="1">
                <a:solidFill>
                  <a:schemeClr val="tx1"/>
                </a:solidFill>
                <a:latin typeface="Garamond" panose="02020404030301010803" pitchFamily="18" charset="0"/>
                <a:ea typeface="ＭＳ Ｐゴシック" panose="020B0600070205080204" pitchFamily="50" charset="-128"/>
              </a:defRPr>
            </a:lvl4pPr>
            <a:lvl5pPr marL="2057400" indent="-228600" eaLnBrk="0" hangingPunct="0">
              <a:defRPr kumimoji="1" sz="4400" b="1" i="1">
                <a:solidFill>
                  <a:schemeClr val="tx1"/>
                </a:solidFill>
                <a:latin typeface="Garamond" panose="02020404030301010803" pitchFamily="18" charset="0"/>
                <a:ea typeface="ＭＳ Ｐゴシック" panose="020B0600070205080204" pitchFamily="50" charset="-128"/>
              </a:defRPr>
            </a:lvl5pPr>
            <a:lvl6pPr marL="2514600" indent="-228600" eaLnBrk="0" fontAlgn="base" hangingPunct="0">
              <a:spcBef>
                <a:spcPct val="0"/>
              </a:spcBef>
              <a:spcAft>
                <a:spcPct val="0"/>
              </a:spcAft>
              <a:defRPr kumimoji="1" sz="4400" b="1" i="1">
                <a:solidFill>
                  <a:schemeClr val="tx1"/>
                </a:solidFill>
                <a:latin typeface="Garamond" panose="02020404030301010803" pitchFamily="18" charset="0"/>
                <a:ea typeface="ＭＳ Ｐゴシック" panose="020B0600070205080204" pitchFamily="50" charset="-128"/>
              </a:defRPr>
            </a:lvl6pPr>
            <a:lvl7pPr marL="2971800" indent="-228600" eaLnBrk="0" fontAlgn="base" hangingPunct="0">
              <a:spcBef>
                <a:spcPct val="0"/>
              </a:spcBef>
              <a:spcAft>
                <a:spcPct val="0"/>
              </a:spcAft>
              <a:defRPr kumimoji="1" sz="4400" b="1" i="1">
                <a:solidFill>
                  <a:schemeClr val="tx1"/>
                </a:solidFill>
                <a:latin typeface="Garamond" panose="02020404030301010803" pitchFamily="18" charset="0"/>
                <a:ea typeface="ＭＳ Ｐゴシック" panose="020B0600070205080204" pitchFamily="50" charset="-128"/>
              </a:defRPr>
            </a:lvl7pPr>
            <a:lvl8pPr marL="3429000" indent="-228600" eaLnBrk="0" fontAlgn="base" hangingPunct="0">
              <a:spcBef>
                <a:spcPct val="0"/>
              </a:spcBef>
              <a:spcAft>
                <a:spcPct val="0"/>
              </a:spcAft>
              <a:defRPr kumimoji="1" sz="4400" b="1" i="1">
                <a:solidFill>
                  <a:schemeClr val="tx1"/>
                </a:solidFill>
                <a:latin typeface="Garamond" panose="02020404030301010803" pitchFamily="18" charset="0"/>
                <a:ea typeface="ＭＳ Ｐゴシック" panose="020B0600070205080204" pitchFamily="50" charset="-128"/>
              </a:defRPr>
            </a:lvl8pPr>
            <a:lvl9pPr marL="3886200" indent="-228600" eaLnBrk="0" fontAlgn="base" hangingPunct="0">
              <a:spcBef>
                <a:spcPct val="0"/>
              </a:spcBef>
              <a:spcAft>
                <a:spcPct val="0"/>
              </a:spcAft>
              <a:defRPr kumimoji="1" sz="4400" b="1" i="1">
                <a:solidFill>
                  <a:schemeClr val="tx1"/>
                </a:solidFill>
                <a:latin typeface="Garamond" panose="02020404030301010803" pitchFamily="18" charset="0"/>
                <a:ea typeface="ＭＳ Ｐゴシック" panose="020B0600070205080204" pitchFamily="50" charset="-128"/>
              </a:defRPr>
            </a:lvl9pPr>
          </a:lstStyle>
          <a:p>
            <a:pPr eaLnBrk="1" hangingPunct="1"/>
            <a:r>
              <a:rPr lang="ja-JP" altLang="en-US" sz="1600" b="0" i="0"/>
              <a:t>　法務省の業務は，「人による人のための行政」と言われています。</a:t>
            </a:r>
            <a:br>
              <a:rPr lang="ja-JP" altLang="en-US" sz="1600" b="0" i="0"/>
            </a:br>
            <a:r>
              <a:rPr lang="ja-JP" altLang="en-US" sz="1600" b="0" i="0"/>
              <a:t>　「人」と接することを専門とする法務省の職員は，人間味あふれる</a:t>
            </a:r>
            <a:br>
              <a:rPr lang="ja-JP" altLang="en-US" sz="1600" b="0" i="0"/>
            </a:br>
            <a:r>
              <a:rPr lang="ja-JP" altLang="en-US" sz="1600" b="0" i="0"/>
              <a:t>魅力的な人が多いと思います。</a:t>
            </a:r>
          </a:p>
        </p:txBody>
      </p:sp>
      <p:pic>
        <p:nvPicPr>
          <p:cNvPr id="7176" name="Picture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615113" y="2062163"/>
            <a:ext cx="2376487" cy="1495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177" name="Rectangle 2"/>
          <p:cNvSpPr>
            <a:spLocks noChangeArrowheads="1"/>
          </p:cNvSpPr>
          <p:nvPr/>
        </p:nvSpPr>
        <p:spPr bwMode="auto">
          <a:xfrm>
            <a:off x="3852863" y="5948363"/>
            <a:ext cx="5256212" cy="5762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kumimoji="1" sz="4400" b="1" i="1">
                <a:solidFill>
                  <a:schemeClr val="tx1"/>
                </a:solidFill>
                <a:latin typeface="Garamond" panose="02020404030301010803" pitchFamily="18" charset="0"/>
                <a:ea typeface="ＭＳ Ｐゴシック" panose="020B0600070205080204" pitchFamily="50" charset="-128"/>
              </a:defRPr>
            </a:lvl1pPr>
            <a:lvl2pPr marL="742950" indent="-285750" eaLnBrk="0" hangingPunct="0">
              <a:defRPr kumimoji="1" sz="4400" b="1" i="1">
                <a:solidFill>
                  <a:schemeClr val="tx1"/>
                </a:solidFill>
                <a:latin typeface="Garamond" panose="02020404030301010803" pitchFamily="18" charset="0"/>
                <a:ea typeface="ＭＳ Ｐゴシック" panose="020B0600070205080204" pitchFamily="50" charset="-128"/>
              </a:defRPr>
            </a:lvl2pPr>
            <a:lvl3pPr marL="1143000" indent="-228600" eaLnBrk="0" hangingPunct="0">
              <a:defRPr kumimoji="1" sz="4400" b="1" i="1">
                <a:solidFill>
                  <a:schemeClr val="tx1"/>
                </a:solidFill>
                <a:latin typeface="Garamond" panose="02020404030301010803" pitchFamily="18" charset="0"/>
                <a:ea typeface="ＭＳ Ｐゴシック" panose="020B0600070205080204" pitchFamily="50" charset="-128"/>
              </a:defRPr>
            </a:lvl3pPr>
            <a:lvl4pPr marL="1600200" indent="-228600" eaLnBrk="0" hangingPunct="0">
              <a:defRPr kumimoji="1" sz="4400" b="1" i="1">
                <a:solidFill>
                  <a:schemeClr val="tx1"/>
                </a:solidFill>
                <a:latin typeface="Garamond" panose="02020404030301010803" pitchFamily="18" charset="0"/>
                <a:ea typeface="ＭＳ Ｐゴシック" panose="020B0600070205080204" pitchFamily="50" charset="-128"/>
              </a:defRPr>
            </a:lvl4pPr>
            <a:lvl5pPr marL="2057400" indent="-228600" eaLnBrk="0" hangingPunct="0">
              <a:defRPr kumimoji="1" sz="4400" b="1" i="1">
                <a:solidFill>
                  <a:schemeClr val="tx1"/>
                </a:solidFill>
                <a:latin typeface="Garamond" panose="02020404030301010803" pitchFamily="18" charset="0"/>
                <a:ea typeface="ＭＳ Ｐゴシック" panose="020B0600070205080204" pitchFamily="50" charset="-128"/>
              </a:defRPr>
            </a:lvl5pPr>
            <a:lvl6pPr marL="2514600" indent="-228600" eaLnBrk="0" fontAlgn="base" hangingPunct="0">
              <a:spcBef>
                <a:spcPct val="0"/>
              </a:spcBef>
              <a:spcAft>
                <a:spcPct val="0"/>
              </a:spcAft>
              <a:defRPr kumimoji="1" sz="4400" b="1" i="1">
                <a:solidFill>
                  <a:schemeClr val="tx1"/>
                </a:solidFill>
                <a:latin typeface="Garamond" panose="02020404030301010803" pitchFamily="18" charset="0"/>
                <a:ea typeface="ＭＳ Ｐゴシック" panose="020B0600070205080204" pitchFamily="50" charset="-128"/>
              </a:defRPr>
            </a:lvl6pPr>
            <a:lvl7pPr marL="2971800" indent="-228600" eaLnBrk="0" fontAlgn="base" hangingPunct="0">
              <a:spcBef>
                <a:spcPct val="0"/>
              </a:spcBef>
              <a:spcAft>
                <a:spcPct val="0"/>
              </a:spcAft>
              <a:defRPr kumimoji="1" sz="4400" b="1" i="1">
                <a:solidFill>
                  <a:schemeClr val="tx1"/>
                </a:solidFill>
                <a:latin typeface="Garamond" panose="02020404030301010803" pitchFamily="18" charset="0"/>
                <a:ea typeface="ＭＳ Ｐゴシック" panose="020B0600070205080204" pitchFamily="50" charset="-128"/>
              </a:defRPr>
            </a:lvl7pPr>
            <a:lvl8pPr marL="3429000" indent="-228600" eaLnBrk="0" fontAlgn="base" hangingPunct="0">
              <a:spcBef>
                <a:spcPct val="0"/>
              </a:spcBef>
              <a:spcAft>
                <a:spcPct val="0"/>
              </a:spcAft>
              <a:defRPr kumimoji="1" sz="4400" b="1" i="1">
                <a:solidFill>
                  <a:schemeClr val="tx1"/>
                </a:solidFill>
                <a:latin typeface="Garamond" panose="02020404030301010803" pitchFamily="18" charset="0"/>
                <a:ea typeface="ＭＳ Ｐゴシック" panose="020B0600070205080204" pitchFamily="50" charset="-128"/>
              </a:defRPr>
            </a:lvl8pPr>
            <a:lvl9pPr marL="3886200" indent="-228600" eaLnBrk="0" fontAlgn="base" hangingPunct="0">
              <a:spcBef>
                <a:spcPct val="0"/>
              </a:spcBef>
              <a:spcAft>
                <a:spcPct val="0"/>
              </a:spcAft>
              <a:defRPr kumimoji="1" sz="4400" b="1" i="1">
                <a:solidFill>
                  <a:schemeClr val="tx1"/>
                </a:solidFill>
                <a:latin typeface="Garamond" panose="02020404030301010803" pitchFamily="18" charset="0"/>
                <a:ea typeface="ＭＳ Ｐゴシック" panose="020B0600070205080204" pitchFamily="50" charset="-128"/>
              </a:defRPr>
            </a:lvl9pPr>
          </a:lstStyle>
          <a:p>
            <a:pPr eaLnBrk="1" hangingPunct="1"/>
            <a:r>
              <a:rPr lang="ja-JP" altLang="en-US" sz="2800" b="0">
                <a:solidFill>
                  <a:srgbClr val="800000"/>
                </a:solidFill>
              </a:rPr>
              <a:t>ご静聴ありがとうございました</a:t>
            </a:r>
          </a:p>
        </p:txBody>
      </p:sp>
      <p:sp>
        <p:nvSpPr>
          <p:cNvPr id="7178" name="Rectangle 2"/>
          <p:cNvSpPr>
            <a:spLocks noChangeArrowheads="1"/>
          </p:cNvSpPr>
          <p:nvPr/>
        </p:nvSpPr>
        <p:spPr bwMode="auto">
          <a:xfrm>
            <a:off x="468313" y="4162425"/>
            <a:ext cx="4186237" cy="561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kumimoji="1" sz="4400" b="1" i="1">
                <a:solidFill>
                  <a:schemeClr val="tx1"/>
                </a:solidFill>
                <a:latin typeface="Garamond" panose="02020404030301010803" pitchFamily="18" charset="0"/>
                <a:ea typeface="ＭＳ Ｐゴシック" panose="020B0600070205080204" pitchFamily="50" charset="-128"/>
              </a:defRPr>
            </a:lvl1pPr>
            <a:lvl2pPr marL="742950" indent="-285750" eaLnBrk="0" hangingPunct="0">
              <a:defRPr kumimoji="1" sz="4400" b="1" i="1">
                <a:solidFill>
                  <a:schemeClr val="tx1"/>
                </a:solidFill>
                <a:latin typeface="Garamond" panose="02020404030301010803" pitchFamily="18" charset="0"/>
                <a:ea typeface="ＭＳ Ｐゴシック" panose="020B0600070205080204" pitchFamily="50" charset="-128"/>
              </a:defRPr>
            </a:lvl2pPr>
            <a:lvl3pPr marL="1143000" indent="-228600" eaLnBrk="0" hangingPunct="0">
              <a:defRPr kumimoji="1" sz="4400" b="1" i="1">
                <a:solidFill>
                  <a:schemeClr val="tx1"/>
                </a:solidFill>
                <a:latin typeface="Garamond" panose="02020404030301010803" pitchFamily="18" charset="0"/>
                <a:ea typeface="ＭＳ Ｐゴシック" panose="020B0600070205080204" pitchFamily="50" charset="-128"/>
              </a:defRPr>
            </a:lvl3pPr>
            <a:lvl4pPr marL="1600200" indent="-228600" eaLnBrk="0" hangingPunct="0">
              <a:defRPr kumimoji="1" sz="4400" b="1" i="1">
                <a:solidFill>
                  <a:schemeClr val="tx1"/>
                </a:solidFill>
                <a:latin typeface="Garamond" panose="02020404030301010803" pitchFamily="18" charset="0"/>
                <a:ea typeface="ＭＳ Ｐゴシック" panose="020B0600070205080204" pitchFamily="50" charset="-128"/>
              </a:defRPr>
            </a:lvl4pPr>
            <a:lvl5pPr marL="2057400" indent="-228600" eaLnBrk="0" hangingPunct="0">
              <a:defRPr kumimoji="1" sz="4400" b="1" i="1">
                <a:solidFill>
                  <a:schemeClr val="tx1"/>
                </a:solidFill>
                <a:latin typeface="Garamond" panose="02020404030301010803" pitchFamily="18" charset="0"/>
                <a:ea typeface="ＭＳ Ｐゴシック" panose="020B0600070205080204" pitchFamily="50" charset="-128"/>
              </a:defRPr>
            </a:lvl5pPr>
            <a:lvl6pPr marL="2514600" indent="-228600" eaLnBrk="0" fontAlgn="base" hangingPunct="0">
              <a:spcBef>
                <a:spcPct val="0"/>
              </a:spcBef>
              <a:spcAft>
                <a:spcPct val="0"/>
              </a:spcAft>
              <a:defRPr kumimoji="1" sz="4400" b="1" i="1">
                <a:solidFill>
                  <a:schemeClr val="tx1"/>
                </a:solidFill>
                <a:latin typeface="Garamond" panose="02020404030301010803" pitchFamily="18" charset="0"/>
                <a:ea typeface="ＭＳ Ｐゴシック" panose="020B0600070205080204" pitchFamily="50" charset="-128"/>
              </a:defRPr>
            </a:lvl6pPr>
            <a:lvl7pPr marL="2971800" indent="-228600" eaLnBrk="0" fontAlgn="base" hangingPunct="0">
              <a:spcBef>
                <a:spcPct val="0"/>
              </a:spcBef>
              <a:spcAft>
                <a:spcPct val="0"/>
              </a:spcAft>
              <a:defRPr kumimoji="1" sz="4400" b="1" i="1">
                <a:solidFill>
                  <a:schemeClr val="tx1"/>
                </a:solidFill>
                <a:latin typeface="Garamond" panose="02020404030301010803" pitchFamily="18" charset="0"/>
                <a:ea typeface="ＭＳ Ｐゴシック" panose="020B0600070205080204" pitchFamily="50" charset="-128"/>
              </a:defRPr>
            </a:lvl7pPr>
            <a:lvl8pPr marL="3429000" indent="-228600" eaLnBrk="0" fontAlgn="base" hangingPunct="0">
              <a:spcBef>
                <a:spcPct val="0"/>
              </a:spcBef>
              <a:spcAft>
                <a:spcPct val="0"/>
              </a:spcAft>
              <a:defRPr kumimoji="1" sz="4400" b="1" i="1">
                <a:solidFill>
                  <a:schemeClr val="tx1"/>
                </a:solidFill>
                <a:latin typeface="Garamond" panose="02020404030301010803" pitchFamily="18" charset="0"/>
                <a:ea typeface="ＭＳ Ｐゴシック" panose="020B0600070205080204" pitchFamily="50" charset="-128"/>
              </a:defRPr>
            </a:lvl8pPr>
            <a:lvl9pPr marL="3886200" indent="-228600" eaLnBrk="0" fontAlgn="base" hangingPunct="0">
              <a:spcBef>
                <a:spcPct val="0"/>
              </a:spcBef>
              <a:spcAft>
                <a:spcPct val="0"/>
              </a:spcAft>
              <a:defRPr kumimoji="1" sz="4400" b="1" i="1">
                <a:solidFill>
                  <a:schemeClr val="tx1"/>
                </a:solidFill>
                <a:latin typeface="Garamond" panose="02020404030301010803" pitchFamily="18" charset="0"/>
                <a:ea typeface="ＭＳ Ｐゴシック" panose="020B0600070205080204" pitchFamily="50" charset="-128"/>
              </a:defRPr>
            </a:lvl9pPr>
          </a:lstStyle>
          <a:p>
            <a:pPr eaLnBrk="1" hangingPunct="1"/>
            <a:r>
              <a:rPr lang="ja-JP" altLang="en-US" sz="2800" b="0" i="0">
                <a:solidFill>
                  <a:srgbClr val="800000"/>
                </a:solidFill>
              </a:rPr>
              <a:t>４　採用について</a:t>
            </a:r>
          </a:p>
        </p:txBody>
      </p:sp>
      <p:sp>
        <p:nvSpPr>
          <p:cNvPr id="7179" name="Rectangle 31"/>
          <p:cNvSpPr>
            <a:spLocks noChangeArrowheads="1"/>
          </p:cNvSpPr>
          <p:nvPr/>
        </p:nvSpPr>
        <p:spPr bwMode="auto">
          <a:xfrm>
            <a:off x="684213" y="4652963"/>
            <a:ext cx="6551612" cy="1223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kumimoji="1" sz="4400" b="1" i="1">
                <a:solidFill>
                  <a:schemeClr val="tx1"/>
                </a:solidFill>
                <a:latin typeface="Garamond" panose="02020404030301010803" pitchFamily="18" charset="0"/>
                <a:ea typeface="ＭＳ Ｐゴシック" panose="020B0600070205080204" pitchFamily="50" charset="-128"/>
              </a:defRPr>
            </a:lvl1pPr>
            <a:lvl2pPr marL="742950" indent="-285750" eaLnBrk="0" hangingPunct="0">
              <a:defRPr kumimoji="1" sz="4400" b="1" i="1">
                <a:solidFill>
                  <a:schemeClr val="tx1"/>
                </a:solidFill>
                <a:latin typeface="Garamond" panose="02020404030301010803" pitchFamily="18" charset="0"/>
                <a:ea typeface="ＭＳ Ｐゴシック" panose="020B0600070205080204" pitchFamily="50" charset="-128"/>
              </a:defRPr>
            </a:lvl2pPr>
            <a:lvl3pPr marL="1143000" indent="-228600" eaLnBrk="0" hangingPunct="0">
              <a:defRPr kumimoji="1" sz="4400" b="1" i="1">
                <a:solidFill>
                  <a:schemeClr val="tx1"/>
                </a:solidFill>
                <a:latin typeface="Garamond" panose="02020404030301010803" pitchFamily="18" charset="0"/>
                <a:ea typeface="ＭＳ Ｐゴシック" panose="020B0600070205080204" pitchFamily="50" charset="-128"/>
              </a:defRPr>
            </a:lvl3pPr>
            <a:lvl4pPr marL="1600200" indent="-228600" eaLnBrk="0" hangingPunct="0">
              <a:defRPr kumimoji="1" sz="4400" b="1" i="1">
                <a:solidFill>
                  <a:schemeClr val="tx1"/>
                </a:solidFill>
                <a:latin typeface="Garamond" panose="02020404030301010803" pitchFamily="18" charset="0"/>
                <a:ea typeface="ＭＳ Ｐゴシック" panose="020B0600070205080204" pitchFamily="50" charset="-128"/>
              </a:defRPr>
            </a:lvl4pPr>
            <a:lvl5pPr marL="2057400" indent="-228600" eaLnBrk="0" hangingPunct="0">
              <a:defRPr kumimoji="1" sz="4400" b="1" i="1">
                <a:solidFill>
                  <a:schemeClr val="tx1"/>
                </a:solidFill>
                <a:latin typeface="Garamond" panose="02020404030301010803" pitchFamily="18" charset="0"/>
                <a:ea typeface="ＭＳ Ｐゴシック" panose="020B0600070205080204" pitchFamily="50" charset="-128"/>
              </a:defRPr>
            </a:lvl5pPr>
            <a:lvl6pPr marL="2514600" indent="-228600" eaLnBrk="0" fontAlgn="base" hangingPunct="0">
              <a:spcBef>
                <a:spcPct val="0"/>
              </a:spcBef>
              <a:spcAft>
                <a:spcPct val="0"/>
              </a:spcAft>
              <a:defRPr kumimoji="1" sz="4400" b="1" i="1">
                <a:solidFill>
                  <a:schemeClr val="tx1"/>
                </a:solidFill>
                <a:latin typeface="Garamond" panose="02020404030301010803" pitchFamily="18" charset="0"/>
                <a:ea typeface="ＭＳ Ｐゴシック" panose="020B0600070205080204" pitchFamily="50" charset="-128"/>
              </a:defRPr>
            </a:lvl6pPr>
            <a:lvl7pPr marL="2971800" indent="-228600" eaLnBrk="0" fontAlgn="base" hangingPunct="0">
              <a:spcBef>
                <a:spcPct val="0"/>
              </a:spcBef>
              <a:spcAft>
                <a:spcPct val="0"/>
              </a:spcAft>
              <a:defRPr kumimoji="1" sz="4400" b="1" i="1">
                <a:solidFill>
                  <a:schemeClr val="tx1"/>
                </a:solidFill>
                <a:latin typeface="Garamond" panose="02020404030301010803" pitchFamily="18" charset="0"/>
                <a:ea typeface="ＭＳ Ｐゴシック" panose="020B0600070205080204" pitchFamily="50" charset="-128"/>
              </a:defRPr>
            </a:lvl7pPr>
            <a:lvl8pPr marL="3429000" indent="-228600" eaLnBrk="0" fontAlgn="base" hangingPunct="0">
              <a:spcBef>
                <a:spcPct val="0"/>
              </a:spcBef>
              <a:spcAft>
                <a:spcPct val="0"/>
              </a:spcAft>
              <a:defRPr kumimoji="1" sz="4400" b="1" i="1">
                <a:solidFill>
                  <a:schemeClr val="tx1"/>
                </a:solidFill>
                <a:latin typeface="Garamond" panose="02020404030301010803" pitchFamily="18" charset="0"/>
                <a:ea typeface="ＭＳ Ｐゴシック" panose="020B0600070205080204" pitchFamily="50" charset="-128"/>
              </a:defRPr>
            </a:lvl8pPr>
            <a:lvl9pPr marL="3886200" indent="-228600" eaLnBrk="0" fontAlgn="base" hangingPunct="0">
              <a:spcBef>
                <a:spcPct val="0"/>
              </a:spcBef>
              <a:spcAft>
                <a:spcPct val="0"/>
              </a:spcAft>
              <a:defRPr kumimoji="1" sz="4400" b="1" i="1">
                <a:solidFill>
                  <a:schemeClr val="tx1"/>
                </a:solidFill>
                <a:latin typeface="Garamond" panose="02020404030301010803" pitchFamily="18" charset="0"/>
                <a:ea typeface="ＭＳ Ｐゴシック" panose="020B0600070205080204" pitchFamily="50" charset="-128"/>
              </a:defRPr>
            </a:lvl9pPr>
          </a:lstStyle>
          <a:p>
            <a:pPr eaLnBrk="1" hangingPunct="1"/>
            <a:r>
              <a:rPr lang="ja-JP" altLang="en-US" sz="1600" b="0" i="0"/>
              <a:t>　全国各地で採用を予定しています。</a:t>
            </a:r>
            <a:endParaRPr lang="en-US" altLang="ja-JP" sz="1600" b="0" i="0"/>
          </a:p>
          <a:p>
            <a:pPr eaLnBrk="1" hangingPunct="1"/>
            <a:r>
              <a:rPr lang="ja-JP" altLang="en-US" sz="1600" b="0" i="0"/>
              <a:t>　業務については，一般的な行政事務のほか，設計標準図等の作図に係る業務などについての求人も検討しています。　</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Edge">
  <a:themeElements>
    <a:clrScheme name="Edge 7">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fontScheme name="Edge">
      <a:majorFont>
        <a:latin typeface="Garamond"/>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rgbClr val="CCFFFF">
                  <a:alpha val="50999"/>
                </a:srgbClr>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ja-JP" altLang="en-US" sz="4400" b="1" i="1" u="none" strike="noStrike" cap="none" normalizeH="0" baseline="0" smtClean="0">
            <a:ln>
              <a:noFill/>
            </a:ln>
            <a:solidFill>
              <a:schemeClr val="tx1"/>
            </a:solidFill>
            <a:effectLst/>
            <a:latin typeface="Garamond" pitchFamily="18" charset="0"/>
            <a:ea typeface="ＭＳ Ｐゴシック" pitchFamily="50" charset="-128"/>
          </a:defRPr>
        </a:defPPr>
      </a:lstStyle>
    </a:spDef>
    <a:ln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rgbClr val="CCFFFF">
                  <a:alpha val="50999"/>
                </a:srgbClr>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ja-JP" altLang="en-US" sz="4400" b="1" i="1" u="none" strike="noStrike" cap="none" normalizeH="0" baseline="0" smtClean="0">
            <a:ln>
              <a:noFill/>
            </a:ln>
            <a:solidFill>
              <a:schemeClr val="tx1"/>
            </a:solidFill>
            <a:effectLst/>
            <a:latin typeface="Garamond" pitchFamily="18" charset="0"/>
            <a:ea typeface="ＭＳ Ｐゴシック" pitchFamily="50" charset="-128"/>
          </a:defRPr>
        </a:defPPr>
      </a:lstStyle>
    </a:lnDef>
  </a:objectDefaults>
  <a:extraClrSchemeLst>
    <a:extraClrScheme>
      <a:clrScheme name="Edge 1">
        <a:dk1>
          <a:srgbClr val="333333"/>
        </a:dk1>
        <a:lt1>
          <a:srgbClr val="FFFFFF"/>
        </a:lt1>
        <a:dk2>
          <a:srgbClr val="820000"/>
        </a:dk2>
        <a:lt2>
          <a:srgbClr val="FFFFFF"/>
        </a:lt2>
        <a:accent1>
          <a:srgbClr val="FF9900"/>
        </a:accent1>
        <a:accent2>
          <a:srgbClr val="CC3300"/>
        </a:accent2>
        <a:accent3>
          <a:srgbClr val="C1AAAA"/>
        </a:accent3>
        <a:accent4>
          <a:srgbClr val="DADADA"/>
        </a:accent4>
        <a:accent5>
          <a:srgbClr val="FFCAAA"/>
        </a:accent5>
        <a:accent6>
          <a:srgbClr val="B92D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Edge 2">
        <a:dk1>
          <a:srgbClr val="333333"/>
        </a:dk1>
        <a:lt1>
          <a:srgbClr val="CCCCFF"/>
        </a:lt1>
        <a:dk2>
          <a:srgbClr val="0B0506"/>
        </a:dk2>
        <a:lt2>
          <a:srgbClr val="FFFFFF"/>
        </a:lt2>
        <a:accent1>
          <a:srgbClr val="3366CC"/>
        </a:accent1>
        <a:accent2>
          <a:srgbClr val="3333CC"/>
        </a:accent2>
        <a:accent3>
          <a:srgbClr val="AAAAAA"/>
        </a:accent3>
        <a:accent4>
          <a:srgbClr val="AEAEDA"/>
        </a:accent4>
        <a:accent5>
          <a:srgbClr val="ADB8E2"/>
        </a:accent5>
        <a:accent6>
          <a:srgbClr val="2D2DB9"/>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Edge 3">
        <a:dk1>
          <a:srgbClr val="333333"/>
        </a:dk1>
        <a:lt1>
          <a:srgbClr val="FFFFFF"/>
        </a:lt1>
        <a:dk2>
          <a:srgbClr val="221013"/>
        </a:dk2>
        <a:lt2>
          <a:srgbClr val="FFFFFF"/>
        </a:lt2>
        <a:accent1>
          <a:srgbClr val="CC3300"/>
        </a:accent1>
        <a:accent2>
          <a:srgbClr val="CC9900"/>
        </a:accent2>
        <a:accent3>
          <a:srgbClr val="ABAAAA"/>
        </a:accent3>
        <a:accent4>
          <a:srgbClr val="DADADA"/>
        </a:accent4>
        <a:accent5>
          <a:srgbClr val="E2ADAA"/>
        </a:accent5>
        <a:accent6>
          <a:srgbClr val="B98A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Edge 4">
        <a:dk1>
          <a:srgbClr val="11054B"/>
        </a:dk1>
        <a:lt1>
          <a:srgbClr val="FFFFFF"/>
        </a:lt1>
        <a:dk2>
          <a:srgbClr val="0000CC"/>
        </a:dk2>
        <a:lt2>
          <a:srgbClr val="FFFFFF"/>
        </a:lt2>
        <a:accent1>
          <a:srgbClr val="FF6600"/>
        </a:accent1>
        <a:accent2>
          <a:srgbClr val="FF3300"/>
        </a:accent2>
        <a:accent3>
          <a:srgbClr val="AAAAE2"/>
        </a:accent3>
        <a:accent4>
          <a:srgbClr val="DADADA"/>
        </a:accent4>
        <a:accent5>
          <a:srgbClr val="FFB8AA"/>
        </a:accent5>
        <a:accent6>
          <a:srgbClr val="E72D00"/>
        </a:accent6>
        <a:hlink>
          <a:srgbClr val="CC9900"/>
        </a:hlink>
        <a:folHlink>
          <a:srgbClr val="B2B2B2"/>
        </a:folHlink>
      </a:clrScheme>
      <a:clrMap bg1="dk2" tx1="lt1" bg2="dk1" tx2="lt2" accent1="accent1" accent2="accent2" accent3="accent3" accent4="accent4" accent5="accent5" accent6="accent6" hlink="hlink" folHlink="folHlink"/>
    </a:extraClrScheme>
    <a:extraClrScheme>
      <a:clrScheme name="Edge 5">
        <a:dk1>
          <a:srgbClr val="9B8D65"/>
        </a:dk1>
        <a:lt1>
          <a:srgbClr val="F8F8F8"/>
        </a:lt1>
        <a:dk2>
          <a:srgbClr val="002600"/>
        </a:dk2>
        <a:lt2>
          <a:srgbClr val="FAFACC"/>
        </a:lt2>
        <a:accent1>
          <a:srgbClr val="CC9933"/>
        </a:accent1>
        <a:accent2>
          <a:srgbClr val="8F9967"/>
        </a:accent2>
        <a:accent3>
          <a:srgbClr val="AAACAA"/>
        </a:accent3>
        <a:accent4>
          <a:srgbClr val="D4D4D4"/>
        </a:accent4>
        <a:accent5>
          <a:srgbClr val="E2CAAD"/>
        </a:accent5>
        <a:accent6>
          <a:srgbClr val="818A5D"/>
        </a:accent6>
        <a:hlink>
          <a:srgbClr val="336600"/>
        </a:hlink>
        <a:folHlink>
          <a:srgbClr val="808000"/>
        </a:folHlink>
      </a:clrScheme>
      <a:clrMap bg1="dk2" tx1="lt1" bg2="dk1" tx2="lt2" accent1="accent1" accent2="accent2" accent3="accent3" accent4="accent4" accent5="accent5" accent6="accent6" hlink="hlink" folHlink="folHlink"/>
    </a:extraClrScheme>
    <a:extraClrScheme>
      <a:clrScheme name="Edge 6">
        <a:dk1>
          <a:srgbClr val="333333"/>
        </a:dk1>
        <a:lt1>
          <a:srgbClr val="FFFFFF"/>
        </a:lt1>
        <a:dk2>
          <a:srgbClr val="006699"/>
        </a:dk2>
        <a:lt2>
          <a:srgbClr val="FFFFFF"/>
        </a:lt2>
        <a:accent1>
          <a:srgbClr val="CC9900"/>
        </a:accent1>
        <a:accent2>
          <a:srgbClr val="FF9900"/>
        </a:accent2>
        <a:accent3>
          <a:srgbClr val="AAB8CA"/>
        </a:accent3>
        <a:accent4>
          <a:srgbClr val="DADADA"/>
        </a:accent4>
        <a:accent5>
          <a:srgbClr val="E2CAAA"/>
        </a:accent5>
        <a:accent6>
          <a:srgbClr val="E78A00"/>
        </a:accent6>
        <a:hlink>
          <a:srgbClr val="FFCC00"/>
        </a:hlink>
        <a:folHlink>
          <a:srgbClr val="706F37"/>
        </a:folHlink>
      </a:clrScheme>
      <a:clrMap bg1="dk2" tx1="lt1" bg2="dk1" tx2="lt2" accent1="accent1" accent2="accent2" accent3="accent3" accent4="accent4" accent5="accent5" accent6="accent6" hlink="hlink" folHlink="folHlink"/>
    </a:extraClrScheme>
    <a:extraClrScheme>
      <a:clrScheme name="Edge 7">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clrMap bg1="lt1" tx1="dk1" bg2="lt2" tx2="dk2" accent1="accent1" accent2="accent2" accent3="accent3" accent4="accent4" accent5="accent5" accent6="accent6" hlink="hlink" folHlink="folHlink"/>
    </a:extraClrScheme>
    <a:extraClrScheme>
      <a:clrScheme name="Edge 8">
        <a:dk1>
          <a:srgbClr val="000000"/>
        </a:dk1>
        <a:lt1>
          <a:srgbClr val="FFFFFF"/>
        </a:lt1>
        <a:dk2>
          <a:srgbClr val="CC0000"/>
        </a:dk2>
        <a:lt2>
          <a:srgbClr val="666699"/>
        </a:lt2>
        <a:accent1>
          <a:srgbClr val="808080"/>
        </a:accent1>
        <a:accent2>
          <a:srgbClr val="999933"/>
        </a:accent2>
        <a:accent3>
          <a:srgbClr val="FFFFFF"/>
        </a:accent3>
        <a:accent4>
          <a:srgbClr val="000000"/>
        </a:accent4>
        <a:accent5>
          <a:srgbClr val="C0C0C0"/>
        </a:accent5>
        <a:accent6>
          <a:srgbClr val="8A8A2D"/>
        </a:accent6>
        <a:hlink>
          <a:srgbClr val="4C6D80"/>
        </a:hlink>
        <a:folHlink>
          <a:srgbClr val="B2B2B2"/>
        </a:folHlink>
      </a:clrScheme>
      <a:clrMap bg1="lt1" tx1="dk1" bg2="lt2" tx2="dk2" accent1="accent1" accent2="accent2" accent3="accent3" accent4="accent4" accent5="accent5" accent6="accent6" hlink="hlink" folHlink="folHlink"/>
    </a:extraClrScheme>
    <a:extraClrScheme>
      <a:clrScheme name="Edge 9">
        <a:dk1>
          <a:srgbClr val="000000"/>
        </a:dk1>
        <a:lt1>
          <a:srgbClr val="FFFFFF"/>
        </a:lt1>
        <a:dk2>
          <a:srgbClr val="003399"/>
        </a:dk2>
        <a:lt2>
          <a:srgbClr val="666699"/>
        </a:lt2>
        <a:accent1>
          <a:srgbClr val="009999"/>
        </a:accent1>
        <a:accent2>
          <a:srgbClr val="4C6D4E"/>
        </a:accent2>
        <a:accent3>
          <a:srgbClr val="FFFFFF"/>
        </a:accent3>
        <a:accent4>
          <a:srgbClr val="000000"/>
        </a:accent4>
        <a:accent5>
          <a:srgbClr val="AACACA"/>
        </a:accent5>
        <a:accent6>
          <a:srgbClr val="446246"/>
        </a:accent6>
        <a:hlink>
          <a:srgbClr val="4C6D80"/>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Edge</Template>
  <TotalTime>4526</TotalTime>
  <Words>266</Words>
  <Application>Microsoft Office PowerPoint</Application>
  <PresentationFormat>画面に合わせる (4:3)</PresentationFormat>
  <Paragraphs>87</Paragraphs>
  <Slides>5</Slides>
  <Notes>5</Notes>
  <HiddenSlides>0</HiddenSlides>
  <MMClips>0</MMClips>
  <ScaleCrop>false</ScaleCrop>
  <HeadingPairs>
    <vt:vector size="8" baseType="variant">
      <vt:variant>
        <vt:lpstr>使用されているフォント</vt:lpstr>
      </vt:variant>
      <vt:variant>
        <vt:i4>7</vt:i4>
      </vt:variant>
      <vt:variant>
        <vt:lpstr>テーマ</vt:lpstr>
      </vt:variant>
      <vt:variant>
        <vt:i4>1</vt:i4>
      </vt:variant>
      <vt:variant>
        <vt:lpstr>埋め込まれた OLE サーバー</vt:lpstr>
      </vt:variant>
      <vt:variant>
        <vt:i4>1</vt:i4>
      </vt:variant>
      <vt:variant>
        <vt:lpstr>スライド タイトル</vt:lpstr>
      </vt:variant>
      <vt:variant>
        <vt:i4>5</vt:i4>
      </vt:variant>
    </vt:vector>
  </HeadingPairs>
  <TitlesOfParts>
    <vt:vector size="14" baseType="lpstr">
      <vt:lpstr>Garamond</vt:lpstr>
      <vt:lpstr>ＭＳ Ｐゴシック</vt:lpstr>
      <vt:lpstr>Arial</vt:lpstr>
      <vt:lpstr>Wingdings</vt:lpstr>
      <vt:lpstr>ＭＳ Ｐ明朝</vt:lpstr>
      <vt:lpstr>HGP創英角ｺﾞｼｯｸUB</vt:lpstr>
      <vt:lpstr>Times New Roman</vt:lpstr>
      <vt:lpstr>Edge</vt:lpstr>
      <vt:lpstr>Adobe Acrobat Document</vt:lpstr>
      <vt:lpstr>法 務 省  　業 務 説 明</vt:lpstr>
      <vt:lpstr>１　法務省の組織と職員数</vt:lpstr>
      <vt:lpstr>（１） 法務局</vt:lpstr>
      <vt:lpstr>PowerPoint プレゼンテーション</vt:lpstr>
      <vt:lpstr>PowerPoint プレゼンテーション</vt:lpstr>
    </vt:vector>
  </TitlesOfParts>
  <Company>法務省</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法務局</dc:title>
  <dc:creator>法務省</dc:creator>
  <cp:lastModifiedBy>Windows ユーザー</cp:lastModifiedBy>
  <cp:revision>347</cp:revision>
  <cp:lastPrinted>2018-11-14T08:00:51Z</cp:lastPrinted>
  <dcterms:created xsi:type="dcterms:W3CDTF">2012-10-09T05:28:13Z</dcterms:created>
  <dcterms:modified xsi:type="dcterms:W3CDTF">2018-11-28T10:58:49Z</dcterms:modified>
</cp:coreProperties>
</file>