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63" r:id="rId5"/>
    <p:sldId id="264" r:id="rId6"/>
    <p:sldId id="261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FF"/>
    <a:srgbClr val="FF99FF"/>
    <a:srgbClr val="99FFCC"/>
    <a:srgbClr val="FF0066"/>
    <a:srgbClr val="FFCCFF"/>
    <a:srgbClr val="FF0000"/>
    <a:srgbClr val="FFFF00"/>
    <a:srgbClr val="66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08" autoAdjust="0"/>
  </p:normalViewPr>
  <p:slideViewPr>
    <p:cSldViewPr>
      <p:cViewPr>
        <p:scale>
          <a:sx n="70" d="100"/>
          <a:sy n="70" d="100"/>
        </p:scale>
        <p:origin x="-2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D1E5-C391-4732-9A54-110899F208A2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C846-34C2-43E4-BBAA-75F61C7EE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79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C846-34C2-43E4-BBAA-75F61C7EED1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72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ja-JP" altLang="en-US" dirty="0" smtClean="0">
              <a:latin typeface="+mn-ea"/>
              <a:ea typeface="+mn-ea"/>
            </a:endParaRPr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7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7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7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7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379F03-4226-464D-B7F1-6D66AB385E3D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96369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ja-JP" dirty="0" smtClean="0">
              <a:latin typeface="+mn-ea"/>
              <a:ea typeface="+mn-ea"/>
            </a:endParaRPr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9300" indent="-287338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52525" indent="-230188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12900" indent="-230188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74863" indent="-230188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32063" indent="-230188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89263" indent="-230188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46463" indent="-230188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03663" indent="-230188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2C5794D-BF22-46C4-A48C-F0AC1E7A91BD}" type="slidenum">
              <a:rPr lang="en-US" altLang="ja-JP" smtClean="0">
                <a:ea typeface="ＭＳ Ｐゴシック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C846-34C2-43E4-BBAA-75F61C7EED1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01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7863" y="4721226"/>
            <a:ext cx="5451475" cy="4875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ja-JP" dirty="0" smtClean="0">
              <a:latin typeface="+mn-ea"/>
              <a:ea typeface="+mn-ea"/>
            </a:endParaRPr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76F2FB4-28FD-4D24-BA38-65B9DEF9156E}" type="slidenum">
              <a:rPr lang="en-US" altLang="ja-JP" smtClean="0">
                <a:ea typeface="ＭＳ Ｐゴシック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0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7863" y="4721226"/>
            <a:ext cx="5451475" cy="4875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ja-JP" dirty="0" smtClean="0">
              <a:latin typeface="+mn-ea"/>
              <a:ea typeface="+mn-ea"/>
            </a:endParaRPr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76F2FB4-28FD-4D24-BA38-65B9DEF9156E}" type="slidenum">
              <a:rPr lang="en-US" altLang="ja-JP" smtClean="0">
                <a:ea typeface="ＭＳ Ｐゴシック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0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機密性○情報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88424" y="0"/>
            <a:ext cx="7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○○限り</a:t>
            </a:r>
            <a:endParaRPr kumimoji="1" lang="ja-JP" alt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C509-C240-40A6-BB1A-64BE214C778E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tags" Target="../tags/tag1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w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moyuki_miyajima150\AppData\Local\Microsoft\Windows\Temporary Internet Files\Content.Outlook\96F9RRVN\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223744" y="5907622"/>
            <a:ext cx="6660000" cy="914400"/>
          </a:xfrm>
          <a:prstGeom prst="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chemeClr val="tx1"/>
                </a:solidFill>
              </a:rPr>
              <a:t>担当：林野庁林政課　人事第１班　</a:t>
            </a:r>
            <a:r>
              <a:rPr lang="ja-JP" altLang="en-US" b="1" dirty="0">
                <a:solidFill>
                  <a:schemeClr val="tx1"/>
                </a:solidFill>
              </a:rPr>
              <a:t>　　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/>
              <a:t>　　　　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電話：０３－３５９１－６８８１　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FAX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：０３－３５９１－５７４７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</a:rPr>
              <a:t>　　　</a:t>
            </a:r>
            <a:r>
              <a:rPr lang="en-US" altLang="ja-JP" b="1" dirty="0" smtClean="0">
                <a:solidFill>
                  <a:schemeClr val="tx1"/>
                </a:solidFill>
              </a:rPr>
              <a:t>E-mail  </a:t>
            </a:r>
            <a:r>
              <a:rPr lang="ja-JP" altLang="en-US" b="1" dirty="0" smtClean="0">
                <a:solidFill>
                  <a:schemeClr val="tx1"/>
                </a:solidFill>
              </a:rPr>
              <a:t>：</a:t>
            </a:r>
            <a:r>
              <a:rPr lang="en-US" altLang="ja-JP" b="1" dirty="0" smtClean="0">
                <a:solidFill>
                  <a:schemeClr val="tx1"/>
                </a:solidFill>
              </a:rPr>
              <a:t> rinya_saiyou@maff.go.jp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3262" y="80768"/>
            <a:ext cx="8800964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bg1"/>
                </a:solidFill>
              </a:rPr>
              <a:t>国の行政機関等への就職を希望する</a:t>
            </a:r>
            <a:endParaRPr kumimoji="1" lang="en-US" altLang="ja-JP" sz="40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000" b="1" dirty="0" smtClean="0">
                <a:solidFill>
                  <a:schemeClr val="bg1"/>
                </a:solidFill>
              </a:rPr>
              <a:t>障害者に対する業務説明会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97460" y="5394920"/>
            <a:ext cx="51125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</a:rPr>
              <a:t>平成３０年１１月２７日</a:t>
            </a:r>
            <a:endParaRPr kumimoji="1" lang="en-US" altLang="ja-JP" sz="2800" b="1" dirty="0" smtClean="0">
              <a:solidFill>
                <a:schemeClr val="bg1"/>
              </a:solidFill>
            </a:endParaRPr>
          </a:p>
          <a:p>
            <a:pPr algn="ctr"/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43992" y="2348880"/>
            <a:ext cx="576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bg1"/>
                </a:solidFill>
              </a:rPr>
              <a:t>農林水産省　林野庁　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58461"/>
            <a:ext cx="4908189" cy="382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フリーフォーム 79"/>
          <p:cNvSpPr/>
          <p:nvPr/>
        </p:nvSpPr>
        <p:spPr bwMode="auto">
          <a:xfrm>
            <a:off x="7749125" y="1433974"/>
            <a:ext cx="476927" cy="120440"/>
          </a:xfrm>
          <a:custGeom>
            <a:avLst/>
            <a:gdLst>
              <a:gd name="connsiteX0" fmla="*/ 0 w 647700"/>
              <a:gd name="connsiteY0" fmla="*/ 176212 h 181065"/>
              <a:gd name="connsiteX1" fmla="*/ 23812 w 647700"/>
              <a:gd name="connsiteY1" fmla="*/ 180975 h 181065"/>
              <a:gd name="connsiteX2" fmla="*/ 52387 w 647700"/>
              <a:gd name="connsiteY2" fmla="*/ 171450 h 181065"/>
              <a:gd name="connsiteX3" fmla="*/ 85725 w 647700"/>
              <a:gd name="connsiteY3" fmla="*/ 166687 h 181065"/>
              <a:gd name="connsiteX4" fmla="*/ 119062 w 647700"/>
              <a:gd name="connsiteY4" fmla="*/ 152400 h 181065"/>
              <a:gd name="connsiteX5" fmla="*/ 147637 w 647700"/>
              <a:gd name="connsiteY5" fmla="*/ 133350 h 181065"/>
              <a:gd name="connsiteX6" fmla="*/ 161925 w 647700"/>
              <a:gd name="connsiteY6" fmla="*/ 123825 h 181065"/>
              <a:gd name="connsiteX7" fmla="*/ 176212 w 647700"/>
              <a:gd name="connsiteY7" fmla="*/ 114300 h 181065"/>
              <a:gd name="connsiteX8" fmla="*/ 190500 w 647700"/>
              <a:gd name="connsiteY8" fmla="*/ 104775 h 181065"/>
              <a:gd name="connsiteX9" fmla="*/ 200025 w 647700"/>
              <a:gd name="connsiteY9" fmla="*/ 90487 h 181065"/>
              <a:gd name="connsiteX10" fmla="*/ 233362 w 647700"/>
              <a:gd name="connsiteY10" fmla="*/ 71437 h 181065"/>
              <a:gd name="connsiteX11" fmla="*/ 242887 w 647700"/>
              <a:gd name="connsiteY11" fmla="*/ 57150 h 181065"/>
              <a:gd name="connsiteX12" fmla="*/ 252412 w 647700"/>
              <a:gd name="connsiteY12" fmla="*/ 28575 h 181065"/>
              <a:gd name="connsiteX13" fmla="*/ 285750 w 647700"/>
              <a:gd name="connsiteY13" fmla="*/ 4762 h 181065"/>
              <a:gd name="connsiteX14" fmla="*/ 300037 w 647700"/>
              <a:gd name="connsiteY14" fmla="*/ 0 h 181065"/>
              <a:gd name="connsiteX15" fmla="*/ 590550 w 647700"/>
              <a:gd name="connsiteY15" fmla="*/ 4762 h 181065"/>
              <a:gd name="connsiteX16" fmla="*/ 628650 w 647700"/>
              <a:gd name="connsiteY16" fmla="*/ 14287 h 181065"/>
              <a:gd name="connsiteX17" fmla="*/ 647700 w 647700"/>
              <a:gd name="connsiteY17" fmla="*/ 19050 h 181065"/>
              <a:gd name="connsiteX0" fmla="*/ 0 w 647700"/>
              <a:gd name="connsiteY0" fmla="*/ 176835 h 181688"/>
              <a:gd name="connsiteX1" fmla="*/ 23812 w 647700"/>
              <a:gd name="connsiteY1" fmla="*/ 181598 h 181688"/>
              <a:gd name="connsiteX2" fmla="*/ 52387 w 647700"/>
              <a:gd name="connsiteY2" fmla="*/ 172073 h 181688"/>
              <a:gd name="connsiteX3" fmla="*/ 85725 w 647700"/>
              <a:gd name="connsiteY3" fmla="*/ 167310 h 181688"/>
              <a:gd name="connsiteX4" fmla="*/ 119062 w 647700"/>
              <a:gd name="connsiteY4" fmla="*/ 153023 h 181688"/>
              <a:gd name="connsiteX5" fmla="*/ 147637 w 647700"/>
              <a:gd name="connsiteY5" fmla="*/ 133973 h 181688"/>
              <a:gd name="connsiteX6" fmla="*/ 161925 w 647700"/>
              <a:gd name="connsiteY6" fmla="*/ 124448 h 181688"/>
              <a:gd name="connsiteX7" fmla="*/ 176212 w 647700"/>
              <a:gd name="connsiteY7" fmla="*/ 114923 h 181688"/>
              <a:gd name="connsiteX8" fmla="*/ 190500 w 647700"/>
              <a:gd name="connsiteY8" fmla="*/ 105398 h 181688"/>
              <a:gd name="connsiteX9" fmla="*/ 200025 w 647700"/>
              <a:gd name="connsiteY9" fmla="*/ 91110 h 181688"/>
              <a:gd name="connsiteX10" fmla="*/ 233362 w 647700"/>
              <a:gd name="connsiteY10" fmla="*/ 72060 h 181688"/>
              <a:gd name="connsiteX11" fmla="*/ 242887 w 647700"/>
              <a:gd name="connsiteY11" fmla="*/ 57773 h 181688"/>
              <a:gd name="connsiteX12" fmla="*/ 264096 w 647700"/>
              <a:gd name="connsiteY12" fmla="*/ 57773 h 181688"/>
              <a:gd name="connsiteX13" fmla="*/ 285750 w 647700"/>
              <a:gd name="connsiteY13" fmla="*/ 5385 h 181688"/>
              <a:gd name="connsiteX14" fmla="*/ 300037 w 647700"/>
              <a:gd name="connsiteY14" fmla="*/ 623 h 181688"/>
              <a:gd name="connsiteX15" fmla="*/ 590550 w 647700"/>
              <a:gd name="connsiteY15" fmla="*/ 5385 h 181688"/>
              <a:gd name="connsiteX16" fmla="*/ 628650 w 647700"/>
              <a:gd name="connsiteY16" fmla="*/ 14910 h 181688"/>
              <a:gd name="connsiteX17" fmla="*/ 647700 w 647700"/>
              <a:gd name="connsiteY17" fmla="*/ 19673 h 181688"/>
              <a:gd name="connsiteX0" fmla="*/ 0 w 647700"/>
              <a:gd name="connsiteY0" fmla="*/ 176835 h 181688"/>
              <a:gd name="connsiteX1" fmla="*/ 23812 w 647700"/>
              <a:gd name="connsiteY1" fmla="*/ 181598 h 181688"/>
              <a:gd name="connsiteX2" fmla="*/ 52387 w 647700"/>
              <a:gd name="connsiteY2" fmla="*/ 172073 h 181688"/>
              <a:gd name="connsiteX3" fmla="*/ 85725 w 647700"/>
              <a:gd name="connsiteY3" fmla="*/ 167310 h 181688"/>
              <a:gd name="connsiteX4" fmla="*/ 119062 w 647700"/>
              <a:gd name="connsiteY4" fmla="*/ 153023 h 181688"/>
              <a:gd name="connsiteX5" fmla="*/ 147637 w 647700"/>
              <a:gd name="connsiteY5" fmla="*/ 133973 h 181688"/>
              <a:gd name="connsiteX6" fmla="*/ 161925 w 647700"/>
              <a:gd name="connsiteY6" fmla="*/ 124448 h 181688"/>
              <a:gd name="connsiteX7" fmla="*/ 176212 w 647700"/>
              <a:gd name="connsiteY7" fmla="*/ 114923 h 181688"/>
              <a:gd name="connsiteX8" fmla="*/ 190500 w 647700"/>
              <a:gd name="connsiteY8" fmla="*/ 105398 h 181688"/>
              <a:gd name="connsiteX9" fmla="*/ 200025 w 647700"/>
              <a:gd name="connsiteY9" fmla="*/ 91110 h 181688"/>
              <a:gd name="connsiteX10" fmla="*/ 233362 w 647700"/>
              <a:gd name="connsiteY10" fmla="*/ 72060 h 181688"/>
              <a:gd name="connsiteX11" fmla="*/ 242887 w 647700"/>
              <a:gd name="connsiteY11" fmla="*/ 57773 h 181688"/>
              <a:gd name="connsiteX12" fmla="*/ 264096 w 647700"/>
              <a:gd name="connsiteY12" fmla="*/ 57773 h 181688"/>
              <a:gd name="connsiteX13" fmla="*/ 285750 w 647700"/>
              <a:gd name="connsiteY13" fmla="*/ 5385 h 181688"/>
              <a:gd name="connsiteX14" fmla="*/ 300037 w 647700"/>
              <a:gd name="connsiteY14" fmla="*/ 623 h 181688"/>
              <a:gd name="connsiteX15" fmla="*/ 598339 w 647700"/>
              <a:gd name="connsiteY15" fmla="*/ 19673 h 181688"/>
              <a:gd name="connsiteX16" fmla="*/ 628650 w 647700"/>
              <a:gd name="connsiteY16" fmla="*/ 14910 h 181688"/>
              <a:gd name="connsiteX17" fmla="*/ 647700 w 647700"/>
              <a:gd name="connsiteY17" fmla="*/ 19673 h 181688"/>
              <a:gd name="connsiteX0" fmla="*/ 0 w 647700"/>
              <a:gd name="connsiteY0" fmla="*/ 180975 h 185828"/>
              <a:gd name="connsiteX1" fmla="*/ 23812 w 647700"/>
              <a:gd name="connsiteY1" fmla="*/ 185738 h 185828"/>
              <a:gd name="connsiteX2" fmla="*/ 52387 w 647700"/>
              <a:gd name="connsiteY2" fmla="*/ 176213 h 185828"/>
              <a:gd name="connsiteX3" fmla="*/ 85725 w 647700"/>
              <a:gd name="connsiteY3" fmla="*/ 171450 h 185828"/>
              <a:gd name="connsiteX4" fmla="*/ 119062 w 647700"/>
              <a:gd name="connsiteY4" fmla="*/ 157163 h 185828"/>
              <a:gd name="connsiteX5" fmla="*/ 147637 w 647700"/>
              <a:gd name="connsiteY5" fmla="*/ 138113 h 185828"/>
              <a:gd name="connsiteX6" fmla="*/ 161925 w 647700"/>
              <a:gd name="connsiteY6" fmla="*/ 128588 h 185828"/>
              <a:gd name="connsiteX7" fmla="*/ 176212 w 647700"/>
              <a:gd name="connsiteY7" fmla="*/ 119063 h 185828"/>
              <a:gd name="connsiteX8" fmla="*/ 190500 w 647700"/>
              <a:gd name="connsiteY8" fmla="*/ 109538 h 185828"/>
              <a:gd name="connsiteX9" fmla="*/ 200025 w 647700"/>
              <a:gd name="connsiteY9" fmla="*/ 95250 h 185828"/>
              <a:gd name="connsiteX10" fmla="*/ 233362 w 647700"/>
              <a:gd name="connsiteY10" fmla="*/ 76200 h 185828"/>
              <a:gd name="connsiteX11" fmla="*/ 242887 w 647700"/>
              <a:gd name="connsiteY11" fmla="*/ 61913 h 185828"/>
              <a:gd name="connsiteX12" fmla="*/ 264096 w 647700"/>
              <a:gd name="connsiteY12" fmla="*/ 61913 h 185828"/>
              <a:gd name="connsiteX13" fmla="*/ 285750 w 647700"/>
              <a:gd name="connsiteY13" fmla="*/ 9525 h 185828"/>
              <a:gd name="connsiteX14" fmla="*/ 300037 w 647700"/>
              <a:gd name="connsiteY14" fmla="*/ 4763 h 185828"/>
              <a:gd name="connsiteX15" fmla="*/ 385683 w 647700"/>
              <a:gd name="connsiteY15" fmla="*/ 0 h 185828"/>
              <a:gd name="connsiteX16" fmla="*/ 598339 w 647700"/>
              <a:gd name="connsiteY16" fmla="*/ 23813 h 185828"/>
              <a:gd name="connsiteX17" fmla="*/ 628650 w 647700"/>
              <a:gd name="connsiteY17" fmla="*/ 19050 h 185828"/>
              <a:gd name="connsiteX18" fmla="*/ 647700 w 647700"/>
              <a:gd name="connsiteY18" fmla="*/ 23813 h 185828"/>
              <a:gd name="connsiteX0" fmla="*/ 0 w 647700"/>
              <a:gd name="connsiteY0" fmla="*/ 180975 h 195420"/>
              <a:gd name="connsiteX1" fmla="*/ 23812 w 647700"/>
              <a:gd name="connsiteY1" fmla="*/ 185738 h 195420"/>
              <a:gd name="connsiteX2" fmla="*/ 64070 w 647700"/>
              <a:gd name="connsiteY2" fmla="*/ 195263 h 195420"/>
              <a:gd name="connsiteX3" fmla="*/ 85725 w 647700"/>
              <a:gd name="connsiteY3" fmla="*/ 171450 h 195420"/>
              <a:gd name="connsiteX4" fmla="*/ 119062 w 647700"/>
              <a:gd name="connsiteY4" fmla="*/ 157163 h 195420"/>
              <a:gd name="connsiteX5" fmla="*/ 147637 w 647700"/>
              <a:gd name="connsiteY5" fmla="*/ 138113 h 195420"/>
              <a:gd name="connsiteX6" fmla="*/ 161925 w 647700"/>
              <a:gd name="connsiteY6" fmla="*/ 128588 h 195420"/>
              <a:gd name="connsiteX7" fmla="*/ 176212 w 647700"/>
              <a:gd name="connsiteY7" fmla="*/ 119063 h 195420"/>
              <a:gd name="connsiteX8" fmla="*/ 190500 w 647700"/>
              <a:gd name="connsiteY8" fmla="*/ 109538 h 195420"/>
              <a:gd name="connsiteX9" fmla="*/ 200025 w 647700"/>
              <a:gd name="connsiteY9" fmla="*/ 95250 h 195420"/>
              <a:gd name="connsiteX10" fmla="*/ 233362 w 647700"/>
              <a:gd name="connsiteY10" fmla="*/ 76200 h 195420"/>
              <a:gd name="connsiteX11" fmla="*/ 242887 w 647700"/>
              <a:gd name="connsiteY11" fmla="*/ 61913 h 195420"/>
              <a:gd name="connsiteX12" fmla="*/ 264096 w 647700"/>
              <a:gd name="connsiteY12" fmla="*/ 61913 h 195420"/>
              <a:gd name="connsiteX13" fmla="*/ 285750 w 647700"/>
              <a:gd name="connsiteY13" fmla="*/ 9525 h 195420"/>
              <a:gd name="connsiteX14" fmla="*/ 300037 w 647700"/>
              <a:gd name="connsiteY14" fmla="*/ 4763 h 195420"/>
              <a:gd name="connsiteX15" fmla="*/ 385683 w 647700"/>
              <a:gd name="connsiteY15" fmla="*/ 0 h 195420"/>
              <a:gd name="connsiteX16" fmla="*/ 598339 w 647700"/>
              <a:gd name="connsiteY16" fmla="*/ 23813 h 195420"/>
              <a:gd name="connsiteX17" fmla="*/ 628650 w 647700"/>
              <a:gd name="connsiteY17" fmla="*/ 19050 h 195420"/>
              <a:gd name="connsiteX18" fmla="*/ 647700 w 647700"/>
              <a:gd name="connsiteY18" fmla="*/ 23813 h 19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7700" h="195420">
                <a:moveTo>
                  <a:pt x="0" y="180975"/>
                </a:moveTo>
                <a:cubicBezTo>
                  <a:pt x="7937" y="182563"/>
                  <a:pt x="13134" y="183357"/>
                  <a:pt x="23812" y="185738"/>
                </a:cubicBezTo>
                <a:cubicBezTo>
                  <a:pt x="34490" y="188119"/>
                  <a:pt x="54131" y="196683"/>
                  <a:pt x="64070" y="195263"/>
                </a:cubicBezTo>
                <a:lnTo>
                  <a:pt x="85725" y="171450"/>
                </a:lnTo>
                <a:cubicBezTo>
                  <a:pt x="100506" y="166523"/>
                  <a:pt x="104349" y="165991"/>
                  <a:pt x="119062" y="157163"/>
                </a:cubicBezTo>
                <a:cubicBezTo>
                  <a:pt x="128878" y="151273"/>
                  <a:pt x="138112" y="144463"/>
                  <a:pt x="147637" y="138113"/>
                </a:cubicBezTo>
                <a:lnTo>
                  <a:pt x="161925" y="128588"/>
                </a:lnTo>
                <a:lnTo>
                  <a:pt x="176212" y="119063"/>
                </a:lnTo>
                <a:lnTo>
                  <a:pt x="190500" y="109538"/>
                </a:lnTo>
                <a:cubicBezTo>
                  <a:pt x="193675" y="104775"/>
                  <a:pt x="195978" y="99297"/>
                  <a:pt x="200025" y="95250"/>
                </a:cubicBezTo>
                <a:cubicBezTo>
                  <a:pt x="214440" y="80835"/>
                  <a:pt x="217017" y="81649"/>
                  <a:pt x="233362" y="76200"/>
                </a:cubicBezTo>
                <a:cubicBezTo>
                  <a:pt x="236537" y="71438"/>
                  <a:pt x="237765" y="64294"/>
                  <a:pt x="242887" y="61913"/>
                </a:cubicBezTo>
                <a:cubicBezTo>
                  <a:pt x="248009" y="59532"/>
                  <a:pt x="256064" y="67937"/>
                  <a:pt x="264096" y="61913"/>
                </a:cubicBezTo>
                <a:cubicBezTo>
                  <a:pt x="268414" y="58674"/>
                  <a:pt x="279760" y="19050"/>
                  <a:pt x="285750" y="9525"/>
                </a:cubicBezTo>
                <a:cubicBezTo>
                  <a:pt x="291740" y="0"/>
                  <a:pt x="285329" y="6350"/>
                  <a:pt x="300037" y="4763"/>
                </a:cubicBezTo>
                <a:lnTo>
                  <a:pt x="385683" y="0"/>
                </a:lnTo>
                <a:lnTo>
                  <a:pt x="598339" y="23813"/>
                </a:lnTo>
                <a:cubicBezTo>
                  <a:pt x="638833" y="26988"/>
                  <a:pt x="620423" y="19050"/>
                  <a:pt x="628650" y="19050"/>
                </a:cubicBezTo>
                <a:cubicBezTo>
                  <a:pt x="636877" y="19050"/>
                  <a:pt x="647700" y="23813"/>
                  <a:pt x="647700" y="23813"/>
                </a:cubicBez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1" name="フリーフォーム 80"/>
          <p:cNvSpPr/>
          <p:nvPr/>
        </p:nvSpPr>
        <p:spPr bwMode="auto">
          <a:xfrm>
            <a:off x="7731401" y="2121704"/>
            <a:ext cx="385086" cy="192006"/>
          </a:xfrm>
          <a:custGeom>
            <a:avLst/>
            <a:gdLst>
              <a:gd name="connsiteX0" fmla="*/ 0 w 638175"/>
              <a:gd name="connsiteY0" fmla="*/ 0 h 309562"/>
              <a:gd name="connsiteX1" fmla="*/ 42862 w 638175"/>
              <a:gd name="connsiteY1" fmla="*/ 9525 h 309562"/>
              <a:gd name="connsiteX2" fmla="*/ 61912 w 638175"/>
              <a:gd name="connsiteY2" fmla="*/ 23812 h 309562"/>
              <a:gd name="connsiteX3" fmla="*/ 76200 w 638175"/>
              <a:gd name="connsiteY3" fmla="*/ 33337 h 309562"/>
              <a:gd name="connsiteX4" fmla="*/ 95250 w 638175"/>
              <a:gd name="connsiteY4" fmla="*/ 61912 h 309562"/>
              <a:gd name="connsiteX5" fmla="*/ 104775 w 638175"/>
              <a:gd name="connsiteY5" fmla="*/ 76200 h 309562"/>
              <a:gd name="connsiteX6" fmla="*/ 109537 w 638175"/>
              <a:gd name="connsiteY6" fmla="*/ 90487 h 309562"/>
              <a:gd name="connsiteX7" fmla="*/ 119062 w 638175"/>
              <a:gd name="connsiteY7" fmla="*/ 104775 h 309562"/>
              <a:gd name="connsiteX8" fmla="*/ 128587 w 638175"/>
              <a:gd name="connsiteY8" fmla="*/ 123825 h 309562"/>
              <a:gd name="connsiteX9" fmla="*/ 123825 w 638175"/>
              <a:gd name="connsiteY9" fmla="*/ 242887 h 309562"/>
              <a:gd name="connsiteX10" fmla="*/ 128587 w 638175"/>
              <a:gd name="connsiteY10" fmla="*/ 271462 h 309562"/>
              <a:gd name="connsiteX11" fmla="*/ 171450 w 638175"/>
              <a:gd name="connsiteY11" fmla="*/ 295275 h 309562"/>
              <a:gd name="connsiteX12" fmla="*/ 185737 w 638175"/>
              <a:gd name="connsiteY12" fmla="*/ 300037 h 309562"/>
              <a:gd name="connsiteX13" fmla="*/ 200025 w 638175"/>
              <a:gd name="connsiteY13" fmla="*/ 304800 h 309562"/>
              <a:gd name="connsiteX14" fmla="*/ 214312 w 638175"/>
              <a:gd name="connsiteY14" fmla="*/ 309562 h 309562"/>
              <a:gd name="connsiteX15" fmla="*/ 290512 w 638175"/>
              <a:gd name="connsiteY15" fmla="*/ 304800 h 309562"/>
              <a:gd name="connsiteX16" fmla="*/ 323850 w 638175"/>
              <a:gd name="connsiteY16" fmla="*/ 295275 h 309562"/>
              <a:gd name="connsiteX17" fmla="*/ 371475 w 638175"/>
              <a:gd name="connsiteY17" fmla="*/ 290512 h 309562"/>
              <a:gd name="connsiteX18" fmla="*/ 390525 w 638175"/>
              <a:gd name="connsiteY18" fmla="*/ 285750 h 309562"/>
              <a:gd name="connsiteX19" fmla="*/ 485775 w 638175"/>
              <a:gd name="connsiteY19" fmla="*/ 276225 h 309562"/>
              <a:gd name="connsiteX20" fmla="*/ 552450 w 638175"/>
              <a:gd name="connsiteY20" fmla="*/ 257175 h 309562"/>
              <a:gd name="connsiteX21" fmla="*/ 638175 w 638175"/>
              <a:gd name="connsiteY21" fmla="*/ 257175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8175" h="309562">
                <a:moveTo>
                  <a:pt x="0" y="0"/>
                </a:moveTo>
                <a:cubicBezTo>
                  <a:pt x="7001" y="1167"/>
                  <a:pt x="33204" y="4006"/>
                  <a:pt x="42862" y="9525"/>
                </a:cubicBezTo>
                <a:cubicBezTo>
                  <a:pt x="49754" y="13463"/>
                  <a:pt x="55453" y="19199"/>
                  <a:pt x="61912" y="23812"/>
                </a:cubicBezTo>
                <a:cubicBezTo>
                  <a:pt x="66570" y="27139"/>
                  <a:pt x="71437" y="30162"/>
                  <a:pt x="76200" y="33337"/>
                </a:cubicBezTo>
                <a:lnTo>
                  <a:pt x="95250" y="61912"/>
                </a:lnTo>
                <a:lnTo>
                  <a:pt x="104775" y="76200"/>
                </a:lnTo>
                <a:cubicBezTo>
                  <a:pt x="106362" y="80962"/>
                  <a:pt x="107292" y="85997"/>
                  <a:pt x="109537" y="90487"/>
                </a:cubicBezTo>
                <a:cubicBezTo>
                  <a:pt x="112097" y="95607"/>
                  <a:pt x="116222" y="99805"/>
                  <a:pt x="119062" y="104775"/>
                </a:cubicBezTo>
                <a:cubicBezTo>
                  <a:pt x="122584" y="110939"/>
                  <a:pt x="125412" y="117475"/>
                  <a:pt x="128587" y="123825"/>
                </a:cubicBezTo>
                <a:cubicBezTo>
                  <a:pt x="127000" y="163512"/>
                  <a:pt x="123825" y="203168"/>
                  <a:pt x="123825" y="242887"/>
                </a:cubicBezTo>
                <a:cubicBezTo>
                  <a:pt x="123825" y="252543"/>
                  <a:pt x="124665" y="262638"/>
                  <a:pt x="128587" y="271462"/>
                </a:cubicBezTo>
                <a:cubicBezTo>
                  <a:pt x="136026" y="288200"/>
                  <a:pt x="157278" y="290551"/>
                  <a:pt x="171450" y="295275"/>
                </a:cubicBezTo>
                <a:lnTo>
                  <a:pt x="185737" y="300037"/>
                </a:lnTo>
                <a:lnTo>
                  <a:pt x="200025" y="304800"/>
                </a:lnTo>
                <a:lnTo>
                  <a:pt x="214312" y="309562"/>
                </a:lnTo>
                <a:cubicBezTo>
                  <a:pt x="239712" y="307975"/>
                  <a:pt x="265189" y="307332"/>
                  <a:pt x="290512" y="304800"/>
                </a:cubicBezTo>
                <a:cubicBezTo>
                  <a:pt x="336848" y="300166"/>
                  <a:pt x="286160" y="301073"/>
                  <a:pt x="323850" y="295275"/>
                </a:cubicBezTo>
                <a:cubicBezTo>
                  <a:pt x="339619" y="292849"/>
                  <a:pt x="355600" y="292100"/>
                  <a:pt x="371475" y="290512"/>
                </a:cubicBezTo>
                <a:cubicBezTo>
                  <a:pt x="377825" y="288925"/>
                  <a:pt x="384085" y="286921"/>
                  <a:pt x="390525" y="285750"/>
                </a:cubicBezTo>
                <a:cubicBezTo>
                  <a:pt x="424369" y="279596"/>
                  <a:pt x="449518" y="279014"/>
                  <a:pt x="485775" y="276225"/>
                </a:cubicBezTo>
                <a:cubicBezTo>
                  <a:pt x="499250" y="271733"/>
                  <a:pt x="540490" y="257175"/>
                  <a:pt x="552450" y="257175"/>
                </a:cubicBezTo>
                <a:lnTo>
                  <a:pt x="638175" y="25717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2" name="フリーフォーム 81"/>
          <p:cNvSpPr/>
          <p:nvPr/>
        </p:nvSpPr>
        <p:spPr bwMode="auto">
          <a:xfrm>
            <a:off x="7372096" y="2446369"/>
            <a:ext cx="269076" cy="649330"/>
          </a:xfrm>
          <a:custGeom>
            <a:avLst/>
            <a:gdLst>
              <a:gd name="connsiteX0" fmla="*/ 28575 w 443552"/>
              <a:gd name="connsiteY0" fmla="*/ 0 h 1052513"/>
              <a:gd name="connsiteX1" fmla="*/ 47625 w 443552"/>
              <a:gd name="connsiteY1" fmla="*/ 61913 h 1052513"/>
              <a:gd name="connsiteX2" fmla="*/ 52388 w 443552"/>
              <a:gd name="connsiteY2" fmla="*/ 76200 h 1052513"/>
              <a:gd name="connsiteX3" fmla="*/ 61913 w 443552"/>
              <a:gd name="connsiteY3" fmla="*/ 95250 h 1052513"/>
              <a:gd name="connsiteX4" fmla="*/ 66675 w 443552"/>
              <a:gd name="connsiteY4" fmla="*/ 109538 h 1052513"/>
              <a:gd name="connsiteX5" fmla="*/ 95250 w 443552"/>
              <a:gd name="connsiteY5" fmla="*/ 133350 h 1052513"/>
              <a:gd name="connsiteX6" fmla="*/ 114300 w 443552"/>
              <a:gd name="connsiteY6" fmla="*/ 142875 h 1052513"/>
              <a:gd name="connsiteX7" fmla="*/ 152400 w 443552"/>
              <a:gd name="connsiteY7" fmla="*/ 147638 h 1052513"/>
              <a:gd name="connsiteX8" fmla="*/ 166688 w 443552"/>
              <a:gd name="connsiteY8" fmla="*/ 152400 h 1052513"/>
              <a:gd name="connsiteX9" fmla="*/ 233363 w 443552"/>
              <a:gd name="connsiteY9" fmla="*/ 142875 h 1052513"/>
              <a:gd name="connsiteX10" fmla="*/ 257175 w 443552"/>
              <a:gd name="connsiteY10" fmla="*/ 123825 h 1052513"/>
              <a:gd name="connsiteX11" fmla="*/ 271463 w 443552"/>
              <a:gd name="connsiteY11" fmla="*/ 109538 h 1052513"/>
              <a:gd name="connsiteX12" fmla="*/ 300038 w 443552"/>
              <a:gd name="connsiteY12" fmla="*/ 95250 h 1052513"/>
              <a:gd name="connsiteX13" fmla="*/ 323850 w 443552"/>
              <a:gd name="connsiteY13" fmla="*/ 80963 h 1052513"/>
              <a:gd name="connsiteX14" fmla="*/ 352425 w 443552"/>
              <a:gd name="connsiteY14" fmla="*/ 71438 h 1052513"/>
              <a:gd name="connsiteX15" fmla="*/ 414338 w 443552"/>
              <a:gd name="connsiteY15" fmla="*/ 76200 h 1052513"/>
              <a:gd name="connsiteX16" fmla="*/ 433388 w 443552"/>
              <a:gd name="connsiteY16" fmla="*/ 104775 h 1052513"/>
              <a:gd name="connsiteX17" fmla="*/ 442913 w 443552"/>
              <a:gd name="connsiteY17" fmla="*/ 133350 h 1052513"/>
              <a:gd name="connsiteX18" fmla="*/ 438150 w 443552"/>
              <a:gd name="connsiteY18" fmla="*/ 147638 h 1052513"/>
              <a:gd name="connsiteX19" fmla="*/ 419100 w 443552"/>
              <a:gd name="connsiteY19" fmla="*/ 157163 h 1052513"/>
              <a:gd name="connsiteX20" fmla="*/ 404813 w 443552"/>
              <a:gd name="connsiteY20" fmla="*/ 166688 h 1052513"/>
              <a:gd name="connsiteX21" fmla="*/ 376238 w 443552"/>
              <a:gd name="connsiteY21" fmla="*/ 176213 h 1052513"/>
              <a:gd name="connsiteX22" fmla="*/ 333375 w 443552"/>
              <a:gd name="connsiteY22" fmla="*/ 204788 h 1052513"/>
              <a:gd name="connsiteX23" fmla="*/ 319088 w 443552"/>
              <a:gd name="connsiteY23" fmla="*/ 214313 h 1052513"/>
              <a:gd name="connsiteX24" fmla="*/ 309563 w 443552"/>
              <a:gd name="connsiteY24" fmla="*/ 233363 h 1052513"/>
              <a:gd name="connsiteX25" fmla="*/ 300038 w 443552"/>
              <a:gd name="connsiteY25" fmla="*/ 247650 h 1052513"/>
              <a:gd name="connsiteX26" fmla="*/ 290513 w 443552"/>
              <a:gd name="connsiteY26" fmla="*/ 295275 h 1052513"/>
              <a:gd name="connsiteX27" fmla="*/ 338138 w 443552"/>
              <a:gd name="connsiteY27" fmla="*/ 314325 h 1052513"/>
              <a:gd name="connsiteX28" fmla="*/ 366713 w 443552"/>
              <a:gd name="connsiteY28" fmla="*/ 328613 h 1052513"/>
              <a:gd name="connsiteX29" fmla="*/ 381000 w 443552"/>
              <a:gd name="connsiteY29" fmla="*/ 342900 h 1052513"/>
              <a:gd name="connsiteX30" fmla="*/ 385763 w 443552"/>
              <a:gd name="connsiteY30" fmla="*/ 400050 h 1052513"/>
              <a:gd name="connsiteX31" fmla="*/ 395288 w 443552"/>
              <a:gd name="connsiteY31" fmla="*/ 452438 h 1052513"/>
              <a:gd name="connsiteX32" fmla="*/ 404813 w 443552"/>
              <a:gd name="connsiteY32" fmla="*/ 466725 h 1052513"/>
              <a:gd name="connsiteX33" fmla="*/ 404813 w 443552"/>
              <a:gd name="connsiteY33" fmla="*/ 519113 h 1052513"/>
              <a:gd name="connsiteX34" fmla="*/ 376238 w 443552"/>
              <a:gd name="connsiteY34" fmla="*/ 538163 h 1052513"/>
              <a:gd name="connsiteX35" fmla="*/ 361950 w 443552"/>
              <a:gd name="connsiteY35" fmla="*/ 533400 h 1052513"/>
              <a:gd name="connsiteX36" fmla="*/ 347663 w 443552"/>
              <a:gd name="connsiteY36" fmla="*/ 523875 h 1052513"/>
              <a:gd name="connsiteX37" fmla="*/ 304800 w 443552"/>
              <a:gd name="connsiteY37" fmla="*/ 519113 h 1052513"/>
              <a:gd name="connsiteX38" fmla="*/ 252413 w 443552"/>
              <a:gd name="connsiteY38" fmla="*/ 523875 h 1052513"/>
              <a:gd name="connsiteX39" fmla="*/ 238125 w 443552"/>
              <a:gd name="connsiteY39" fmla="*/ 528638 h 1052513"/>
              <a:gd name="connsiteX40" fmla="*/ 233363 w 443552"/>
              <a:gd name="connsiteY40" fmla="*/ 542925 h 1052513"/>
              <a:gd name="connsiteX41" fmla="*/ 200025 w 443552"/>
              <a:gd name="connsiteY41" fmla="*/ 581025 h 1052513"/>
              <a:gd name="connsiteX42" fmla="*/ 195263 w 443552"/>
              <a:gd name="connsiteY42" fmla="*/ 595313 h 1052513"/>
              <a:gd name="connsiteX43" fmla="*/ 204788 w 443552"/>
              <a:gd name="connsiteY43" fmla="*/ 623888 h 1052513"/>
              <a:gd name="connsiteX44" fmla="*/ 200025 w 443552"/>
              <a:gd name="connsiteY44" fmla="*/ 685800 h 1052513"/>
              <a:gd name="connsiteX45" fmla="*/ 195263 w 443552"/>
              <a:gd name="connsiteY45" fmla="*/ 700088 h 1052513"/>
              <a:gd name="connsiteX46" fmla="*/ 161925 w 443552"/>
              <a:gd name="connsiteY46" fmla="*/ 714375 h 1052513"/>
              <a:gd name="connsiteX47" fmla="*/ 114300 w 443552"/>
              <a:gd name="connsiteY47" fmla="*/ 762000 h 1052513"/>
              <a:gd name="connsiteX48" fmla="*/ 100013 w 443552"/>
              <a:gd name="connsiteY48" fmla="*/ 776288 h 1052513"/>
              <a:gd name="connsiteX49" fmla="*/ 71438 w 443552"/>
              <a:gd name="connsiteY49" fmla="*/ 800100 h 1052513"/>
              <a:gd name="connsiteX50" fmla="*/ 66675 w 443552"/>
              <a:gd name="connsiteY50" fmla="*/ 842963 h 1052513"/>
              <a:gd name="connsiteX51" fmla="*/ 23813 w 443552"/>
              <a:gd name="connsiteY51" fmla="*/ 857250 h 1052513"/>
              <a:gd name="connsiteX52" fmla="*/ 9525 w 443552"/>
              <a:gd name="connsiteY52" fmla="*/ 862013 h 1052513"/>
              <a:gd name="connsiteX53" fmla="*/ 0 w 443552"/>
              <a:gd name="connsiteY53" fmla="*/ 900113 h 1052513"/>
              <a:gd name="connsiteX54" fmla="*/ 4763 w 443552"/>
              <a:gd name="connsiteY54" fmla="*/ 952500 h 1052513"/>
              <a:gd name="connsiteX55" fmla="*/ 14288 w 443552"/>
              <a:gd name="connsiteY55" fmla="*/ 966788 h 1052513"/>
              <a:gd name="connsiteX56" fmla="*/ 19050 w 443552"/>
              <a:gd name="connsiteY56" fmla="*/ 1000125 h 1052513"/>
              <a:gd name="connsiteX57" fmla="*/ 33338 w 443552"/>
              <a:gd name="connsiteY57" fmla="*/ 1028700 h 1052513"/>
              <a:gd name="connsiteX58" fmla="*/ 28575 w 443552"/>
              <a:gd name="connsiteY58" fmla="*/ 1052513 h 1052513"/>
              <a:gd name="connsiteX0" fmla="*/ 28575 w 443552"/>
              <a:gd name="connsiteY0" fmla="*/ 0 h 1052513"/>
              <a:gd name="connsiteX1" fmla="*/ 47625 w 443552"/>
              <a:gd name="connsiteY1" fmla="*/ 61913 h 1052513"/>
              <a:gd name="connsiteX2" fmla="*/ 52388 w 443552"/>
              <a:gd name="connsiteY2" fmla="*/ 76200 h 1052513"/>
              <a:gd name="connsiteX3" fmla="*/ 61913 w 443552"/>
              <a:gd name="connsiteY3" fmla="*/ 95250 h 1052513"/>
              <a:gd name="connsiteX4" fmla="*/ 66675 w 443552"/>
              <a:gd name="connsiteY4" fmla="*/ 109538 h 1052513"/>
              <a:gd name="connsiteX5" fmla="*/ 95250 w 443552"/>
              <a:gd name="connsiteY5" fmla="*/ 133350 h 1052513"/>
              <a:gd name="connsiteX6" fmla="*/ 114300 w 443552"/>
              <a:gd name="connsiteY6" fmla="*/ 142875 h 1052513"/>
              <a:gd name="connsiteX7" fmla="*/ 152400 w 443552"/>
              <a:gd name="connsiteY7" fmla="*/ 147638 h 1052513"/>
              <a:gd name="connsiteX8" fmla="*/ 166688 w 443552"/>
              <a:gd name="connsiteY8" fmla="*/ 152400 h 1052513"/>
              <a:gd name="connsiteX9" fmla="*/ 233363 w 443552"/>
              <a:gd name="connsiteY9" fmla="*/ 142875 h 1052513"/>
              <a:gd name="connsiteX10" fmla="*/ 257175 w 443552"/>
              <a:gd name="connsiteY10" fmla="*/ 123825 h 1052513"/>
              <a:gd name="connsiteX11" fmla="*/ 271463 w 443552"/>
              <a:gd name="connsiteY11" fmla="*/ 109538 h 1052513"/>
              <a:gd name="connsiteX12" fmla="*/ 300038 w 443552"/>
              <a:gd name="connsiteY12" fmla="*/ 95250 h 1052513"/>
              <a:gd name="connsiteX13" fmla="*/ 323850 w 443552"/>
              <a:gd name="connsiteY13" fmla="*/ 80963 h 1052513"/>
              <a:gd name="connsiteX14" fmla="*/ 352425 w 443552"/>
              <a:gd name="connsiteY14" fmla="*/ 71438 h 1052513"/>
              <a:gd name="connsiteX15" fmla="*/ 414338 w 443552"/>
              <a:gd name="connsiteY15" fmla="*/ 76200 h 1052513"/>
              <a:gd name="connsiteX16" fmla="*/ 433388 w 443552"/>
              <a:gd name="connsiteY16" fmla="*/ 104775 h 1052513"/>
              <a:gd name="connsiteX17" fmla="*/ 442913 w 443552"/>
              <a:gd name="connsiteY17" fmla="*/ 133350 h 1052513"/>
              <a:gd name="connsiteX18" fmla="*/ 438150 w 443552"/>
              <a:gd name="connsiteY18" fmla="*/ 147638 h 1052513"/>
              <a:gd name="connsiteX19" fmla="*/ 419100 w 443552"/>
              <a:gd name="connsiteY19" fmla="*/ 157163 h 1052513"/>
              <a:gd name="connsiteX20" fmla="*/ 404813 w 443552"/>
              <a:gd name="connsiteY20" fmla="*/ 166688 h 1052513"/>
              <a:gd name="connsiteX21" fmla="*/ 390526 w 443552"/>
              <a:gd name="connsiteY21" fmla="*/ 185738 h 1052513"/>
              <a:gd name="connsiteX22" fmla="*/ 333375 w 443552"/>
              <a:gd name="connsiteY22" fmla="*/ 204788 h 1052513"/>
              <a:gd name="connsiteX23" fmla="*/ 319088 w 443552"/>
              <a:gd name="connsiteY23" fmla="*/ 214313 h 1052513"/>
              <a:gd name="connsiteX24" fmla="*/ 309563 w 443552"/>
              <a:gd name="connsiteY24" fmla="*/ 233363 h 1052513"/>
              <a:gd name="connsiteX25" fmla="*/ 300038 w 443552"/>
              <a:gd name="connsiteY25" fmla="*/ 247650 h 1052513"/>
              <a:gd name="connsiteX26" fmla="*/ 290513 w 443552"/>
              <a:gd name="connsiteY26" fmla="*/ 295275 h 1052513"/>
              <a:gd name="connsiteX27" fmla="*/ 338138 w 443552"/>
              <a:gd name="connsiteY27" fmla="*/ 314325 h 1052513"/>
              <a:gd name="connsiteX28" fmla="*/ 366713 w 443552"/>
              <a:gd name="connsiteY28" fmla="*/ 328613 h 1052513"/>
              <a:gd name="connsiteX29" fmla="*/ 381000 w 443552"/>
              <a:gd name="connsiteY29" fmla="*/ 342900 h 1052513"/>
              <a:gd name="connsiteX30" fmla="*/ 385763 w 443552"/>
              <a:gd name="connsiteY30" fmla="*/ 400050 h 1052513"/>
              <a:gd name="connsiteX31" fmla="*/ 395288 w 443552"/>
              <a:gd name="connsiteY31" fmla="*/ 452438 h 1052513"/>
              <a:gd name="connsiteX32" fmla="*/ 404813 w 443552"/>
              <a:gd name="connsiteY32" fmla="*/ 466725 h 1052513"/>
              <a:gd name="connsiteX33" fmla="*/ 404813 w 443552"/>
              <a:gd name="connsiteY33" fmla="*/ 519113 h 1052513"/>
              <a:gd name="connsiteX34" fmla="*/ 376238 w 443552"/>
              <a:gd name="connsiteY34" fmla="*/ 538163 h 1052513"/>
              <a:gd name="connsiteX35" fmla="*/ 361950 w 443552"/>
              <a:gd name="connsiteY35" fmla="*/ 533400 h 1052513"/>
              <a:gd name="connsiteX36" fmla="*/ 347663 w 443552"/>
              <a:gd name="connsiteY36" fmla="*/ 523875 h 1052513"/>
              <a:gd name="connsiteX37" fmla="*/ 304800 w 443552"/>
              <a:gd name="connsiteY37" fmla="*/ 519113 h 1052513"/>
              <a:gd name="connsiteX38" fmla="*/ 252413 w 443552"/>
              <a:gd name="connsiteY38" fmla="*/ 523875 h 1052513"/>
              <a:gd name="connsiteX39" fmla="*/ 238125 w 443552"/>
              <a:gd name="connsiteY39" fmla="*/ 528638 h 1052513"/>
              <a:gd name="connsiteX40" fmla="*/ 233363 w 443552"/>
              <a:gd name="connsiteY40" fmla="*/ 542925 h 1052513"/>
              <a:gd name="connsiteX41" fmla="*/ 200025 w 443552"/>
              <a:gd name="connsiteY41" fmla="*/ 581025 h 1052513"/>
              <a:gd name="connsiteX42" fmla="*/ 195263 w 443552"/>
              <a:gd name="connsiteY42" fmla="*/ 595313 h 1052513"/>
              <a:gd name="connsiteX43" fmla="*/ 204788 w 443552"/>
              <a:gd name="connsiteY43" fmla="*/ 623888 h 1052513"/>
              <a:gd name="connsiteX44" fmla="*/ 200025 w 443552"/>
              <a:gd name="connsiteY44" fmla="*/ 685800 h 1052513"/>
              <a:gd name="connsiteX45" fmla="*/ 195263 w 443552"/>
              <a:gd name="connsiteY45" fmla="*/ 700088 h 1052513"/>
              <a:gd name="connsiteX46" fmla="*/ 161925 w 443552"/>
              <a:gd name="connsiteY46" fmla="*/ 714375 h 1052513"/>
              <a:gd name="connsiteX47" fmla="*/ 114300 w 443552"/>
              <a:gd name="connsiteY47" fmla="*/ 762000 h 1052513"/>
              <a:gd name="connsiteX48" fmla="*/ 100013 w 443552"/>
              <a:gd name="connsiteY48" fmla="*/ 776288 h 1052513"/>
              <a:gd name="connsiteX49" fmla="*/ 71438 w 443552"/>
              <a:gd name="connsiteY49" fmla="*/ 800100 h 1052513"/>
              <a:gd name="connsiteX50" fmla="*/ 66675 w 443552"/>
              <a:gd name="connsiteY50" fmla="*/ 842963 h 1052513"/>
              <a:gd name="connsiteX51" fmla="*/ 23813 w 443552"/>
              <a:gd name="connsiteY51" fmla="*/ 857250 h 1052513"/>
              <a:gd name="connsiteX52" fmla="*/ 9525 w 443552"/>
              <a:gd name="connsiteY52" fmla="*/ 862013 h 1052513"/>
              <a:gd name="connsiteX53" fmla="*/ 0 w 443552"/>
              <a:gd name="connsiteY53" fmla="*/ 900113 h 1052513"/>
              <a:gd name="connsiteX54" fmla="*/ 4763 w 443552"/>
              <a:gd name="connsiteY54" fmla="*/ 952500 h 1052513"/>
              <a:gd name="connsiteX55" fmla="*/ 14288 w 443552"/>
              <a:gd name="connsiteY55" fmla="*/ 966788 h 1052513"/>
              <a:gd name="connsiteX56" fmla="*/ 19050 w 443552"/>
              <a:gd name="connsiteY56" fmla="*/ 1000125 h 1052513"/>
              <a:gd name="connsiteX57" fmla="*/ 33338 w 443552"/>
              <a:gd name="connsiteY57" fmla="*/ 1028700 h 1052513"/>
              <a:gd name="connsiteX58" fmla="*/ 28575 w 443552"/>
              <a:gd name="connsiteY58" fmla="*/ 1052513 h 1052513"/>
              <a:gd name="connsiteX0" fmla="*/ 28575 w 443552"/>
              <a:gd name="connsiteY0" fmla="*/ 0 h 1052513"/>
              <a:gd name="connsiteX1" fmla="*/ 47625 w 443552"/>
              <a:gd name="connsiteY1" fmla="*/ 61913 h 1052513"/>
              <a:gd name="connsiteX2" fmla="*/ 52388 w 443552"/>
              <a:gd name="connsiteY2" fmla="*/ 76200 h 1052513"/>
              <a:gd name="connsiteX3" fmla="*/ 61913 w 443552"/>
              <a:gd name="connsiteY3" fmla="*/ 95250 h 1052513"/>
              <a:gd name="connsiteX4" fmla="*/ 66675 w 443552"/>
              <a:gd name="connsiteY4" fmla="*/ 109538 h 1052513"/>
              <a:gd name="connsiteX5" fmla="*/ 95250 w 443552"/>
              <a:gd name="connsiteY5" fmla="*/ 133350 h 1052513"/>
              <a:gd name="connsiteX6" fmla="*/ 114300 w 443552"/>
              <a:gd name="connsiteY6" fmla="*/ 142875 h 1052513"/>
              <a:gd name="connsiteX7" fmla="*/ 152400 w 443552"/>
              <a:gd name="connsiteY7" fmla="*/ 147638 h 1052513"/>
              <a:gd name="connsiteX8" fmla="*/ 166688 w 443552"/>
              <a:gd name="connsiteY8" fmla="*/ 152400 h 1052513"/>
              <a:gd name="connsiteX9" fmla="*/ 233363 w 443552"/>
              <a:gd name="connsiteY9" fmla="*/ 142875 h 1052513"/>
              <a:gd name="connsiteX10" fmla="*/ 257175 w 443552"/>
              <a:gd name="connsiteY10" fmla="*/ 123825 h 1052513"/>
              <a:gd name="connsiteX11" fmla="*/ 271463 w 443552"/>
              <a:gd name="connsiteY11" fmla="*/ 109538 h 1052513"/>
              <a:gd name="connsiteX12" fmla="*/ 300038 w 443552"/>
              <a:gd name="connsiteY12" fmla="*/ 95250 h 1052513"/>
              <a:gd name="connsiteX13" fmla="*/ 323850 w 443552"/>
              <a:gd name="connsiteY13" fmla="*/ 80963 h 1052513"/>
              <a:gd name="connsiteX14" fmla="*/ 352425 w 443552"/>
              <a:gd name="connsiteY14" fmla="*/ 71438 h 1052513"/>
              <a:gd name="connsiteX15" fmla="*/ 414338 w 443552"/>
              <a:gd name="connsiteY15" fmla="*/ 76200 h 1052513"/>
              <a:gd name="connsiteX16" fmla="*/ 433388 w 443552"/>
              <a:gd name="connsiteY16" fmla="*/ 104775 h 1052513"/>
              <a:gd name="connsiteX17" fmla="*/ 442913 w 443552"/>
              <a:gd name="connsiteY17" fmla="*/ 133350 h 1052513"/>
              <a:gd name="connsiteX18" fmla="*/ 438150 w 443552"/>
              <a:gd name="connsiteY18" fmla="*/ 147638 h 1052513"/>
              <a:gd name="connsiteX19" fmla="*/ 419100 w 443552"/>
              <a:gd name="connsiteY19" fmla="*/ 157163 h 1052513"/>
              <a:gd name="connsiteX20" fmla="*/ 419101 w 443552"/>
              <a:gd name="connsiteY20" fmla="*/ 180975 h 1052513"/>
              <a:gd name="connsiteX21" fmla="*/ 390526 w 443552"/>
              <a:gd name="connsiteY21" fmla="*/ 185738 h 1052513"/>
              <a:gd name="connsiteX22" fmla="*/ 333375 w 443552"/>
              <a:gd name="connsiteY22" fmla="*/ 204788 h 1052513"/>
              <a:gd name="connsiteX23" fmla="*/ 319088 w 443552"/>
              <a:gd name="connsiteY23" fmla="*/ 214313 h 1052513"/>
              <a:gd name="connsiteX24" fmla="*/ 309563 w 443552"/>
              <a:gd name="connsiteY24" fmla="*/ 233363 h 1052513"/>
              <a:gd name="connsiteX25" fmla="*/ 300038 w 443552"/>
              <a:gd name="connsiteY25" fmla="*/ 247650 h 1052513"/>
              <a:gd name="connsiteX26" fmla="*/ 290513 w 443552"/>
              <a:gd name="connsiteY26" fmla="*/ 295275 h 1052513"/>
              <a:gd name="connsiteX27" fmla="*/ 338138 w 443552"/>
              <a:gd name="connsiteY27" fmla="*/ 314325 h 1052513"/>
              <a:gd name="connsiteX28" fmla="*/ 366713 w 443552"/>
              <a:gd name="connsiteY28" fmla="*/ 328613 h 1052513"/>
              <a:gd name="connsiteX29" fmla="*/ 381000 w 443552"/>
              <a:gd name="connsiteY29" fmla="*/ 342900 h 1052513"/>
              <a:gd name="connsiteX30" fmla="*/ 385763 w 443552"/>
              <a:gd name="connsiteY30" fmla="*/ 400050 h 1052513"/>
              <a:gd name="connsiteX31" fmla="*/ 395288 w 443552"/>
              <a:gd name="connsiteY31" fmla="*/ 452438 h 1052513"/>
              <a:gd name="connsiteX32" fmla="*/ 404813 w 443552"/>
              <a:gd name="connsiteY32" fmla="*/ 466725 h 1052513"/>
              <a:gd name="connsiteX33" fmla="*/ 404813 w 443552"/>
              <a:gd name="connsiteY33" fmla="*/ 519113 h 1052513"/>
              <a:gd name="connsiteX34" fmla="*/ 376238 w 443552"/>
              <a:gd name="connsiteY34" fmla="*/ 538163 h 1052513"/>
              <a:gd name="connsiteX35" fmla="*/ 361950 w 443552"/>
              <a:gd name="connsiteY35" fmla="*/ 533400 h 1052513"/>
              <a:gd name="connsiteX36" fmla="*/ 347663 w 443552"/>
              <a:gd name="connsiteY36" fmla="*/ 523875 h 1052513"/>
              <a:gd name="connsiteX37" fmla="*/ 304800 w 443552"/>
              <a:gd name="connsiteY37" fmla="*/ 519113 h 1052513"/>
              <a:gd name="connsiteX38" fmla="*/ 252413 w 443552"/>
              <a:gd name="connsiteY38" fmla="*/ 523875 h 1052513"/>
              <a:gd name="connsiteX39" fmla="*/ 238125 w 443552"/>
              <a:gd name="connsiteY39" fmla="*/ 528638 h 1052513"/>
              <a:gd name="connsiteX40" fmla="*/ 233363 w 443552"/>
              <a:gd name="connsiteY40" fmla="*/ 542925 h 1052513"/>
              <a:gd name="connsiteX41" fmla="*/ 200025 w 443552"/>
              <a:gd name="connsiteY41" fmla="*/ 581025 h 1052513"/>
              <a:gd name="connsiteX42" fmla="*/ 195263 w 443552"/>
              <a:gd name="connsiteY42" fmla="*/ 595313 h 1052513"/>
              <a:gd name="connsiteX43" fmla="*/ 204788 w 443552"/>
              <a:gd name="connsiteY43" fmla="*/ 623888 h 1052513"/>
              <a:gd name="connsiteX44" fmla="*/ 200025 w 443552"/>
              <a:gd name="connsiteY44" fmla="*/ 685800 h 1052513"/>
              <a:gd name="connsiteX45" fmla="*/ 195263 w 443552"/>
              <a:gd name="connsiteY45" fmla="*/ 700088 h 1052513"/>
              <a:gd name="connsiteX46" fmla="*/ 161925 w 443552"/>
              <a:gd name="connsiteY46" fmla="*/ 714375 h 1052513"/>
              <a:gd name="connsiteX47" fmla="*/ 114300 w 443552"/>
              <a:gd name="connsiteY47" fmla="*/ 762000 h 1052513"/>
              <a:gd name="connsiteX48" fmla="*/ 100013 w 443552"/>
              <a:gd name="connsiteY48" fmla="*/ 776288 h 1052513"/>
              <a:gd name="connsiteX49" fmla="*/ 71438 w 443552"/>
              <a:gd name="connsiteY49" fmla="*/ 800100 h 1052513"/>
              <a:gd name="connsiteX50" fmla="*/ 66675 w 443552"/>
              <a:gd name="connsiteY50" fmla="*/ 842963 h 1052513"/>
              <a:gd name="connsiteX51" fmla="*/ 23813 w 443552"/>
              <a:gd name="connsiteY51" fmla="*/ 857250 h 1052513"/>
              <a:gd name="connsiteX52" fmla="*/ 9525 w 443552"/>
              <a:gd name="connsiteY52" fmla="*/ 862013 h 1052513"/>
              <a:gd name="connsiteX53" fmla="*/ 0 w 443552"/>
              <a:gd name="connsiteY53" fmla="*/ 900113 h 1052513"/>
              <a:gd name="connsiteX54" fmla="*/ 4763 w 443552"/>
              <a:gd name="connsiteY54" fmla="*/ 952500 h 1052513"/>
              <a:gd name="connsiteX55" fmla="*/ 14288 w 443552"/>
              <a:gd name="connsiteY55" fmla="*/ 966788 h 1052513"/>
              <a:gd name="connsiteX56" fmla="*/ 19050 w 443552"/>
              <a:gd name="connsiteY56" fmla="*/ 1000125 h 1052513"/>
              <a:gd name="connsiteX57" fmla="*/ 33338 w 443552"/>
              <a:gd name="connsiteY57" fmla="*/ 1028700 h 1052513"/>
              <a:gd name="connsiteX58" fmla="*/ 28575 w 443552"/>
              <a:gd name="connsiteY58" fmla="*/ 1052513 h 1052513"/>
              <a:gd name="connsiteX0" fmla="*/ 28575 w 443662"/>
              <a:gd name="connsiteY0" fmla="*/ 0 h 1052513"/>
              <a:gd name="connsiteX1" fmla="*/ 47625 w 443662"/>
              <a:gd name="connsiteY1" fmla="*/ 61913 h 1052513"/>
              <a:gd name="connsiteX2" fmla="*/ 52388 w 443662"/>
              <a:gd name="connsiteY2" fmla="*/ 76200 h 1052513"/>
              <a:gd name="connsiteX3" fmla="*/ 61913 w 443662"/>
              <a:gd name="connsiteY3" fmla="*/ 95250 h 1052513"/>
              <a:gd name="connsiteX4" fmla="*/ 66675 w 443662"/>
              <a:gd name="connsiteY4" fmla="*/ 109538 h 1052513"/>
              <a:gd name="connsiteX5" fmla="*/ 95250 w 443662"/>
              <a:gd name="connsiteY5" fmla="*/ 133350 h 1052513"/>
              <a:gd name="connsiteX6" fmla="*/ 114300 w 443662"/>
              <a:gd name="connsiteY6" fmla="*/ 142875 h 1052513"/>
              <a:gd name="connsiteX7" fmla="*/ 152400 w 443662"/>
              <a:gd name="connsiteY7" fmla="*/ 147638 h 1052513"/>
              <a:gd name="connsiteX8" fmla="*/ 166688 w 443662"/>
              <a:gd name="connsiteY8" fmla="*/ 152400 h 1052513"/>
              <a:gd name="connsiteX9" fmla="*/ 233363 w 443662"/>
              <a:gd name="connsiteY9" fmla="*/ 142875 h 1052513"/>
              <a:gd name="connsiteX10" fmla="*/ 257175 w 443662"/>
              <a:gd name="connsiteY10" fmla="*/ 123825 h 1052513"/>
              <a:gd name="connsiteX11" fmla="*/ 271463 w 443662"/>
              <a:gd name="connsiteY11" fmla="*/ 109538 h 1052513"/>
              <a:gd name="connsiteX12" fmla="*/ 300038 w 443662"/>
              <a:gd name="connsiteY12" fmla="*/ 95250 h 1052513"/>
              <a:gd name="connsiteX13" fmla="*/ 323850 w 443662"/>
              <a:gd name="connsiteY13" fmla="*/ 80963 h 1052513"/>
              <a:gd name="connsiteX14" fmla="*/ 352425 w 443662"/>
              <a:gd name="connsiteY14" fmla="*/ 71438 h 1052513"/>
              <a:gd name="connsiteX15" fmla="*/ 414338 w 443662"/>
              <a:gd name="connsiteY15" fmla="*/ 76200 h 1052513"/>
              <a:gd name="connsiteX16" fmla="*/ 433388 w 443662"/>
              <a:gd name="connsiteY16" fmla="*/ 104775 h 1052513"/>
              <a:gd name="connsiteX17" fmla="*/ 442913 w 443662"/>
              <a:gd name="connsiteY17" fmla="*/ 133350 h 1052513"/>
              <a:gd name="connsiteX18" fmla="*/ 438150 w 443662"/>
              <a:gd name="connsiteY18" fmla="*/ 147638 h 1052513"/>
              <a:gd name="connsiteX19" fmla="*/ 442913 w 443662"/>
              <a:gd name="connsiteY19" fmla="*/ 157163 h 1052513"/>
              <a:gd name="connsiteX20" fmla="*/ 419101 w 443662"/>
              <a:gd name="connsiteY20" fmla="*/ 180975 h 1052513"/>
              <a:gd name="connsiteX21" fmla="*/ 390526 w 443662"/>
              <a:gd name="connsiteY21" fmla="*/ 185738 h 1052513"/>
              <a:gd name="connsiteX22" fmla="*/ 333375 w 443662"/>
              <a:gd name="connsiteY22" fmla="*/ 204788 h 1052513"/>
              <a:gd name="connsiteX23" fmla="*/ 319088 w 443662"/>
              <a:gd name="connsiteY23" fmla="*/ 214313 h 1052513"/>
              <a:gd name="connsiteX24" fmla="*/ 309563 w 443662"/>
              <a:gd name="connsiteY24" fmla="*/ 233363 h 1052513"/>
              <a:gd name="connsiteX25" fmla="*/ 300038 w 443662"/>
              <a:gd name="connsiteY25" fmla="*/ 247650 h 1052513"/>
              <a:gd name="connsiteX26" fmla="*/ 290513 w 443662"/>
              <a:gd name="connsiteY26" fmla="*/ 295275 h 1052513"/>
              <a:gd name="connsiteX27" fmla="*/ 338138 w 443662"/>
              <a:gd name="connsiteY27" fmla="*/ 314325 h 1052513"/>
              <a:gd name="connsiteX28" fmla="*/ 366713 w 443662"/>
              <a:gd name="connsiteY28" fmla="*/ 328613 h 1052513"/>
              <a:gd name="connsiteX29" fmla="*/ 381000 w 443662"/>
              <a:gd name="connsiteY29" fmla="*/ 342900 h 1052513"/>
              <a:gd name="connsiteX30" fmla="*/ 385763 w 443662"/>
              <a:gd name="connsiteY30" fmla="*/ 400050 h 1052513"/>
              <a:gd name="connsiteX31" fmla="*/ 395288 w 443662"/>
              <a:gd name="connsiteY31" fmla="*/ 452438 h 1052513"/>
              <a:gd name="connsiteX32" fmla="*/ 404813 w 443662"/>
              <a:gd name="connsiteY32" fmla="*/ 466725 h 1052513"/>
              <a:gd name="connsiteX33" fmla="*/ 404813 w 443662"/>
              <a:gd name="connsiteY33" fmla="*/ 519113 h 1052513"/>
              <a:gd name="connsiteX34" fmla="*/ 376238 w 443662"/>
              <a:gd name="connsiteY34" fmla="*/ 538163 h 1052513"/>
              <a:gd name="connsiteX35" fmla="*/ 361950 w 443662"/>
              <a:gd name="connsiteY35" fmla="*/ 533400 h 1052513"/>
              <a:gd name="connsiteX36" fmla="*/ 347663 w 443662"/>
              <a:gd name="connsiteY36" fmla="*/ 523875 h 1052513"/>
              <a:gd name="connsiteX37" fmla="*/ 304800 w 443662"/>
              <a:gd name="connsiteY37" fmla="*/ 519113 h 1052513"/>
              <a:gd name="connsiteX38" fmla="*/ 252413 w 443662"/>
              <a:gd name="connsiteY38" fmla="*/ 523875 h 1052513"/>
              <a:gd name="connsiteX39" fmla="*/ 238125 w 443662"/>
              <a:gd name="connsiteY39" fmla="*/ 528638 h 1052513"/>
              <a:gd name="connsiteX40" fmla="*/ 233363 w 443662"/>
              <a:gd name="connsiteY40" fmla="*/ 542925 h 1052513"/>
              <a:gd name="connsiteX41" fmla="*/ 200025 w 443662"/>
              <a:gd name="connsiteY41" fmla="*/ 581025 h 1052513"/>
              <a:gd name="connsiteX42" fmla="*/ 195263 w 443662"/>
              <a:gd name="connsiteY42" fmla="*/ 595313 h 1052513"/>
              <a:gd name="connsiteX43" fmla="*/ 204788 w 443662"/>
              <a:gd name="connsiteY43" fmla="*/ 623888 h 1052513"/>
              <a:gd name="connsiteX44" fmla="*/ 200025 w 443662"/>
              <a:gd name="connsiteY44" fmla="*/ 685800 h 1052513"/>
              <a:gd name="connsiteX45" fmla="*/ 195263 w 443662"/>
              <a:gd name="connsiteY45" fmla="*/ 700088 h 1052513"/>
              <a:gd name="connsiteX46" fmla="*/ 161925 w 443662"/>
              <a:gd name="connsiteY46" fmla="*/ 714375 h 1052513"/>
              <a:gd name="connsiteX47" fmla="*/ 114300 w 443662"/>
              <a:gd name="connsiteY47" fmla="*/ 762000 h 1052513"/>
              <a:gd name="connsiteX48" fmla="*/ 100013 w 443662"/>
              <a:gd name="connsiteY48" fmla="*/ 776288 h 1052513"/>
              <a:gd name="connsiteX49" fmla="*/ 71438 w 443662"/>
              <a:gd name="connsiteY49" fmla="*/ 800100 h 1052513"/>
              <a:gd name="connsiteX50" fmla="*/ 66675 w 443662"/>
              <a:gd name="connsiteY50" fmla="*/ 842963 h 1052513"/>
              <a:gd name="connsiteX51" fmla="*/ 23813 w 443662"/>
              <a:gd name="connsiteY51" fmla="*/ 857250 h 1052513"/>
              <a:gd name="connsiteX52" fmla="*/ 9525 w 443662"/>
              <a:gd name="connsiteY52" fmla="*/ 862013 h 1052513"/>
              <a:gd name="connsiteX53" fmla="*/ 0 w 443662"/>
              <a:gd name="connsiteY53" fmla="*/ 900113 h 1052513"/>
              <a:gd name="connsiteX54" fmla="*/ 4763 w 443662"/>
              <a:gd name="connsiteY54" fmla="*/ 952500 h 1052513"/>
              <a:gd name="connsiteX55" fmla="*/ 14288 w 443662"/>
              <a:gd name="connsiteY55" fmla="*/ 966788 h 1052513"/>
              <a:gd name="connsiteX56" fmla="*/ 19050 w 443662"/>
              <a:gd name="connsiteY56" fmla="*/ 1000125 h 1052513"/>
              <a:gd name="connsiteX57" fmla="*/ 33338 w 443662"/>
              <a:gd name="connsiteY57" fmla="*/ 1028700 h 1052513"/>
              <a:gd name="connsiteX58" fmla="*/ 28575 w 443662"/>
              <a:gd name="connsiteY58" fmla="*/ 1052513 h 1052513"/>
              <a:gd name="connsiteX0" fmla="*/ 28575 w 443662"/>
              <a:gd name="connsiteY0" fmla="*/ 0 h 1052513"/>
              <a:gd name="connsiteX1" fmla="*/ 47625 w 443662"/>
              <a:gd name="connsiteY1" fmla="*/ 61913 h 1052513"/>
              <a:gd name="connsiteX2" fmla="*/ 52388 w 443662"/>
              <a:gd name="connsiteY2" fmla="*/ 76200 h 1052513"/>
              <a:gd name="connsiteX3" fmla="*/ 61913 w 443662"/>
              <a:gd name="connsiteY3" fmla="*/ 95250 h 1052513"/>
              <a:gd name="connsiteX4" fmla="*/ 66675 w 443662"/>
              <a:gd name="connsiteY4" fmla="*/ 109538 h 1052513"/>
              <a:gd name="connsiteX5" fmla="*/ 95250 w 443662"/>
              <a:gd name="connsiteY5" fmla="*/ 133350 h 1052513"/>
              <a:gd name="connsiteX6" fmla="*/ 114300 w 443662"/>
              <a:gd name="connsiteY6" fmla="*/ 142875 h 1052513"/>
              <a:gd name="connsiteX7" fmla="*/ 152400 w 443662"/>
              <a:gd name="connsiteY7" fmla="*/ 147638 h 1052513"/>
              <a:gd name="connsiteX8" fmla="*/ 166688 w 443662"/>
              <a:gd name="connsiteY8" fmla="*/ 152400 h 1052513"/>
              <a:gd name="connsiteX9" fmla="*/ 233363 w 443662"/>
              <a:gd name="connsiteY9" fmla="*/ 142875 h 1052513"/>
              <a:gd name="connsiteX10" fmla="*/ 257175 w 443662"/>
              <a:gd name="connsiteY10" fmla="*/ 123825 h 1052513"/>
              <a:gd name="connsiteX11" fmla="*/ 271463 w 443662"/>
              <a:gd name="connsiteY11" fmla="*/ 109538 h 1052513"/>
              <a:gd name="connsiteX12" fmla="*/ 300038 w 443662"/>
              <a:gd name="connsiteY12" fmla="*/ 95250 h 1052513"/>
              <a:gd name="connsiteX13" fmla="*/ 323850 w 443662"/>
              <a:gd name="connsiteY13" fmla="*/ 80963 h 1052513"/>
              <a:gd name="connsiteX14" fmla="*/ 352425 w 443662"/>
              <a:gd name="connsiteY14" fmla="*/ 71438 h 1052513"/>
              <a:gd name="connsiteX15" fmla="*/ 414338 w 443662"/>
              <a:gd name="connsiteY15" fmla="*/ 76200 h 1052513"/>
              <a:gd name="connsiteX16" fmla="*/ 433388 w 443662"/>
              <a:gd name="connsiteY16" fmla="*/ 104775 h 1052513"/>
              <a:gd name="connsiteX17" fmla="*/ 442913 w 443662"/>
              <a:gd name="connsiteY17" fmla="*/ 133350 h 1052513"/>
              <a:gd name="connsiteX18" fmla="*/ 438150 w 443662"/>
              <a:gd name="connsiteY18" fmla="*/ 147638 h 1052513"/>
              <a:gd name="connsiteX19" fmla="*/ 442913 w 443662"/>
              <a:gd name="connsiteY19" fmla="*/ 157163 h 1052513"/>
              <a:gd name="connsiteX20" fmla="*/ 419101 w 443662"/>
              <a:gd name="connsiteY20" fmla="*/ 180975 h 1052513"/>
              <a:gd name="connsiteX21" fmla="*/ 390526 w 443662"/>
              <a:gd name="connsiteY21" fmla="*/ 185738 h 1052513"/>
              <a:gd name="connsiteX22" fmla="*/ 333375 w 443662"/>
              <a:gd name="connsiteY22" fmla="*/ 204788 h 1052513"/>
              <a:gd name="connsiteX23" fmla="*/ 319088 w 443662"/>
              <a:gd name="connsiteY23" fmla="*/ 214313 h 1052513"/>
              <a:gd name="connsiteX24" fmla="*/ 309563 w 443662"/>
              <a:gd name="connsiteY24" fmla="*/ 233363 h 1052513"/>
              <a:gd name="connsiteX25" fmla="*/ 300038 w 443662"/>
              <a:gd name="connsiteY25" fmla="*/ 247650 h 1052513"/>
              <a:gd name="connsiteX26" fmla="*/ 290513 w 443662"/>
              <a:gd name="connsiteY26" fmla="*/ 295275 h 1052513"/>
              <a:gd name="connsiteX27" fmla="*/ 338138 w 443662"/>
              <a:gd name="connsiteY27" fmla="*/ 314325 h 1052513"/>
              <a:gd name="connsiteX28" fmla="*/ 366713 w 443662"/>
              <a:gd name="connsiteY28" fmla="*/ 328613 h 1052513"/>
              <a:gd name="connsiteX29" fmla="*/ 381000 w 443662"/>
              <a:gd name="connsiteY29" fmla="*/ 342900 h 1052513"/>
              <a:gd name="connsiteX30" fmla="*/ 385763 w 443662"/>
              <a:gd name="connsiteY30" fmla="*/ 400050 h 1052513"/>
              <a:gd name="connsiteX31" fmla="*/ 395288 w 443662"/>
              <a:gd name="connsiteY31" fmla="*/ 452438 h 1052513"/>
              <a:gd name="connsiteX32" fmla="*/ 404813 w 443662"/>
              <a:gd name="connsiteY32" fmla="*/ 466725 h 1052513"/>
              <a:gd name="connsiteX33" fmla="*/ 404813 w 443662"/>
              <a:gd name="connsiteY33" fmla="*/ 519113 h 1052513"/>
              <a:gd name="connsiteX34" fmla="*/ 376238 w 443662"/>
              <a:gd name="connsiteY34" fmla="*/ 538163 h 1052513"/>
              <a:gd name="connsiteX35" fmla="*/ 361950 w 443662"/>
              <a:gd name="connsiteY35" fmla="*/ 533400 h 1052513"/>
              <a:gd name="connsiteX36" fmla="*/ 347663 w 443662"/>
              <a:gd name="connsiteY36" fmla="*/ 523875 h 1052513"/>
              <a:gd name="connsiteX37" fmla="*/ 304800 w 443662"/>
              <a:gd name="connsiteY37" fmla="*/ 519113 h 1052513"/>
              <a:gd name="connsiteX38" fmla="*/ 252413 w 443662"/>
              <a:gd name="connsiteY38" fmla="*/ 523875 h 1052513"/>
              <a:gd name="connsiteX39" fmla="*/ 238125 w 443662"/>
              <a:gd name="connsiteY39" fmla="*/ 528638 h 1052513"/>
              <a:gd name="connsiteX40" fmla="*/ 233363 w 443662"/>
              <a:gd name="connsiteY40" fmla="*/ 542925 h 1052513"/>
              <a:gd name="connsiteX41" fmla="*/ 200025 w 443662"/>
              <a:gd name="connsiteY41" fmla="*/ 581025 h 1052513"/>
              <a:gd name="connsiteX42" fmla="*/ 195263 w 443662"/>
              <a:gd name="connsiteY42" fmla="*/ 595313 h 1052513"/>
              <a:gd name="connsiteX43" fmla="*/ 204788 w 443662"/>
              <a:gd name="connsiteY43" fmla="*/ 623888 h 1052513"/>
              <a:gd name="connsiteX44" fmla="*/ 214312 w 443662"/>
              <a:gd name="connsiteY44" fmla="*/ 695325 h 1052513"/>
              <a:gd name="connsiteX45" fmla="*/ 195263 w 443662"/>
              <a:gd name="connsiteY45" fmla="*/ 700088 h 1052513"/>
              <a:gd name="connsiteX46" fmla="*/ 161925 w 443662"/>
              <a:gd name="connsiteY46" fmla="*/ 714375 h 1052513"/>
              <a:gd name="connsiteX47" fmla="*/ 114300 w 443662"/>
              <a:gd name="connsiteY47" fmla="*/ 762000 h 1052513"/>
              <a:gd name="connsiteX48" fmla="*/ 100013 w 443662"/>
              <a:gd name="connsiteY48" fmla="*/ 776288 h 1052513"/>
              <a:gd name="connsiteX49" fmla="*/ 71438 w 443662"/>
              <a:gd name="connsiteY49" fmla="*/ 800100 h 1052513"/>
              <a:gd name="connsiteX50" fmla="*/ 66675 w 443662"/>
              <a:gd name="connsiteY50" fmla="*/ 842963 h 1052513"/>
              <a:gd name="connsiteX51" fmla="*/ 23813 w 443662"/>
              <a:gd name="connsiteY51" fmla="*/ 857250 h 1052513"/>
              <a:gd name="connsiteX52" fmla="*/ 9525 w 443662"/>
              <a:gd name="connsiteY52" fmla="*/ 862013 h 1052513"/>
              <a:gd name="connsiteX53" fmla="*/ 0 w 443662"/>
              <a:gd name="connsiteY53" fmla="*/ 900113 h 1052513"/>
              <a:gd name="connsiteX54" fmla="*/ 4763 w 443662"/>
              <a:gd name="connsiteY54" fmla="*/ 952500 h 1052513"/>
              <a:gd name="connsiteX55" fmla="*/ 14288 w 443662"/>
              <a:gd name="connsiteY55" fmla="*/ 966788 h 1052513"/>
              <a:gd name="connsiteX56" fmla="*/ 19050 w 443662"/>
              <a:gd name="connsiteY56" fmla="*/ 1000125 h 1052513"/>
              <a:gd name="connsiteX57" fmla="*/ 33338 w 443662"/>
              <a:gd name="connsiteY57" fmla="*/ 1028700 h 1052513"/>
              <a:gd name="connsiteX58" fmla="*/ 28575 w 443662"/>
              <a:gd name="connsiteY58" fmla="*/ 1052513 h 1052513"/>
              <a:gd name="connsiteX0" fmla="*/ 28575 w 443662"/>
              <a:gd name="connsiteY0" fmla="*/ 0 h 1052513"/>
              <a:gd name="connsiteX1" fmla="*/ 47625 w 443662"/>
              <a:gd name="connsiteY1" fmla="*/ 61913 h 1052513"/>
              <a:gd name="connsiteX2" fmla="*/ 52388 w 443662"/>
              <a:gd name="connsiteY2" fmla="*/ 76200 h 1052513"/>
              <a:gd name="connsiteX3" fmla="*/ 61913 w 443662"/>
              <a:gd name="connsiteY3" fmla="*/ 95250 h 1052513"/>
              <a:gd name="connsiteX4" fmla="*/ 66675 w 443662"/>
              <a:gd name="connsiteY4" fmla="*/ 109538 h 1052513"/>
              <a:gd name="connsiteX5" fmla="*/ 95250 w 443662"/>
              <a:gd name="connsiteY5" fmla="*/ 133350 h 1052513"/>
              <a:gd name="connsiteX6" fmla="*/ 114300 w 443662"/>
              <a:gd name="connsiteY6" fmla="*/ 142875 h 1052513"/>
              <a:gd name="connsiteX7" fmla="*/ 152400 w 443662"/>
              <a:gd name="connsiteY7" fmla="*/ 147638 h 1052513"/>
              <a:gd name="connsiteX8" fmla="*/ 166688 w 443662"/>
              <a:gd name="connsiteY8" fmla="*/ 152400 h 1052513"/>
              <a:gd name="connsiteX9" fmla="*/ 233363 w 443662"/>
              <a:gd name="connsiteY9" fmla="*/ 142875 h 1052513"/>
              <a:gd name="connsiteX10" fmla="*/ 257175 w 443662"/>
              <a:gd name="connsiteY10" fmla="*/ 123825 h 1052513"/>
              <a:gd name="connsiteX11" fmla="*/ 271463 w 443662"/>
              <a:gd name="connsiteY11" fmla="*/ 109538 h 1052513"/>
              <a:gd name="connsiteX12" fmla="*/ 300038 w 443662"/>
              <a:gd name="connsiteY12" fmla="*/ 95250 h 1052513"/>
              <a:gd name="connsiteX13" fmla="*/ 323850 w 443662"/>
              <a:gd name="connsiteY13" fmla="*/ 80963 h 1052513"/>
              <a:gd name="connsiteX14" fmla="*/ 352425 w 443662"/>
              <a:gd name="connsiteY14" fmla="*/ 71438 h 1052513"/>
              <a:gd name="connsiteX15" fmla="*/ 414338 w 443662"/>
              <a:gd name="connsiteY15" fmla="*/ 76200 h 1052513"/>
              <a:gd name="connsiteX16" fmla="*/ 433388 w 443662"/>
              <a:gd name="connsiteY16" fmla="*/ 104775 h 1052513"/>
              <a:gd name="connsiteX17" fmla="*/ 442913 w 443662"/>
              <a:gd name="connsiteY17" fmla="*/ 133350 h 1052513"/>
              <a:gd name="connsiteX18" fmla="*/ 438150 w 443662"/>
              <a:gd name="connsiteY18" fmla="*/ 147638 h 1052513"/>
              <a:gd name="connsiteX19" fmla="*/ 442913 w 443662"/>
              <a:gd name="connsiteY19" fmla="*/ 157163 h 1052513"/>
              <a:gd name="connsiteX20" fmla="*/ 419101 w 443662"/>
              <a:gd name="connsiteY20" fmla="*/ 180975 h 1052513"/>
              <a:gd name="connsiteX21" fmla="*/ 390526 w 443662"/>
              <a:gd name="connsiteY21" fmla="*/ 185738 h 1052513"/>
              <a:gd name="connsiteX22" fmla="*/ 333375 w 443662"/>
              <a:gd name="connsiteY22" fmla="*/ 204788 h 1052513"/>
              <a:gd name="connsiteX23" fmla="*/ 319088 w 443662"/>
              <a:gd name="connsiteY23" fmla="*/ 214313 h 1052513"/>
              <a:gd name="connsiteX24" fmla="*/ 309563 w 443662"/>
              <a:gd name="connsiteY24" fmla="*/ 233363 h 1052513"/>
              <a:gd name="connsiteX25" fmla="*/ 300038 w 443662"/>
              <a:gd name="connsiteY25" fmla="*/ 247650 h 1052513"/>
              <a:gd name="connsiteX26" fmla="*/ 290513 w 443662"/>
              <a:gd name="connsiteY26" fmla="*/ 295275 h 1052513"/>
              <a:gd name="connsiteX27" fmla="*/ 338138 w 443662"/>
              <a:gd name="connsiteY27" fmla="*/ 314325 h 1052513"/>
              <a:gd name="connsiteX28" fmla="*/ 366713 w 443662"/>
              <a:gd name="connsiteY28" fmla="*/ 328613 h 1052513"/>
              <a:gd name="connsiteX29" fmla="*/ 381000 w 443662"/>
              <a:gd name="connsiteY29" fmla="*/ 342900 h 1052513"/>
              <a:gd name="connsiteX30" fmla="*/ 385763 w 443662"/>
              <a:gd name="connsiteY30" fmla="*/ 400050 h 1052513"/>
              <a:gd name="connsiteX31" fmla="*/ 395288 w 443662"/>
              <a:gd name="connsiteY31" fmla="*/ 452438 h 1052513"/>
              <a:gd name="connsiteX32" fmla="*/ 404813 w 443662"/>
              <a:gd name="connsiteY32" fmla="*/ 466725 h 1052513"/>
              <a:gd name="connsiteX33" fmla="*/ 404813 w 443662"/>
              <a:gd name="connsiteY33" fmla="*/ 519113 h 1052513"/>
              <a:gd name="connsiteX34" fmla="*/ 376238 w 443662"/>
              <a:gd name="connsiteY34" fmla="*/ 538163 h 1052513"/>
              <a:gd name="connsiteX35" fmla="*/ 361950 w 443662"/>
              <a:gd name="connsiteY35" fmla="*/ 533400 h 1052513"/>
              <a:gd name="connsiteX36" fmla="*/ 347663 w 443662"/>
              <a:gd name="connsiteY36" fmla="*/ 523875 h 1052513"/>
              <a:gd name="connsiteX37" fmla="*/ 304800 w 443662"/>
              <a:gd name="connsiteY37" fmla="*/ 519113 h 1052513"/>
              <a:gd name="connsiteX38" fmla="*/ 252413 w 443662"/>
              <a:gd name="connsiteY38" fmla="*/ 523875 h 1052513"/>
              <a:gd name="connsiteX39" fmla="*/ 238125 w 443662"/>
              <a:gd name="connsiteY39" fmla="*/ 528638 h 1052513"/>
              <a:gd name="connsiteX40" fmla="*/ 233363 w 443662"/>
              <a:gd name="connsiteY40" fmla="*/ 542925 h 1052513"/>
              <a:gd name="connsiteX41" fmla="*/ 200025 w 443662"/>
              <a:gd name="connsiteY41" fmla="*/ 581025 h 1052513"/>
              <a:gd name="connsiteX42" fmla="*/ 195263 w 443662"/>
              <a:gd name="connsiteY42" fmla="*/ 595313 h 1052513"/>
              <a:gd name="connsiteX43" fmla="*/ 204788 w 443662"/>
              <a:gd name="connsiteY43" fmla="*/ 623888 h 1052513"/>
              <a:gd name="connsiteX44" fmla="*/ 214312 w 443662"/>
              <a:gd name="connsiteY44" fmla="*/ 695325 h 1052513"/>
              <a:gd name="connsiteX45" fmla="*/ 200026 w 443662"/>
              <a:gd name="connsiteY45" fmla="*/ 714376 h 1052513"/>
              <a:gd name="connsiteX46" fmla="*/ 161925 w 443662"/>
              <a:gd name="connsiteY46" fmla="*/ 714375 h 1052513"/>
              <a:gd name="connsiteX47" fmla="*/ 114300 w 443662"/>
              <a:gd name="connsiteY47" fmla="*/ 762000 h 1052513"/>
              <a:gd name="connsiteX48" fmla="*/ 100013 w 443662"/>
              <a:gd name="connsiteY48" fmla="*/ 776288 h 1052513"/>
              <a:gd name="connsiteX49" fmla="*/ 71438 w 443662"/>
              <a:gd name="connsiteY49" fmla="*/ 800100 h 1052513"/>
              <a:gd name="connsiteX50" fmla="*/ 66675 w 443662"/>
              <a:gd name="connsiteY50" fmla="*/ 842963 h 1052513"/>
              <a:gd name="connsiteX51" fmla="*/ 23813 w 443662"/>
              <a:gd name="connsiteY51" fmla="*/ 857250 h 1052513"/>
              <a:gd name="connsiteX52" fmla="*/ 9525 w 443662"/>
              <a:gd name="connsiteY52" fmla="*/ 862013 h 1052513"/>
              <a:gd name="connsiteX53" fmla="*/ 0 w 443662"/>
              <a:gd name="connsiteY53" fmla="*/ 900113 h 1052513"/>
              <a:gd name="connsiteX54" fmla="*/ 4763 w 443662"/>
              <a:gd name="connsiteY54" fmla="*/ 952500 h 1052513"/>
              <a:gd name="connsiteX55" fmla="*/ 14288 w 443662"/>
              <a:gd name="connsiteY55" fmla="*/ 966788 h 1052513"/>
              <a:gd name="connsiteX56" fmla="*/ 19050 w 443662"/>
              <a:gd name="connsiteY56" fmla="*/ 1000125 h 1052513"/>
              <a:gd name="connsiteX57" fmla="*/ 33338 w 443662"/>
              <a:gd name="connsiteY57" fmla="*/ 1028700 h 1052513"/>
              <a:gd name="connsiteX58" fmla="*/ 28575 w 443662"/>
              <a:gd name="connsiteY58" fmla="*/ 1052513 h 1052513"/>
              <a:gd name="connsiteX0" fmla="*/ 28575 w 443662"/>
              <a:gd name="connsiteY0" fmla="*/ 0 h 1052513"/>
              <a:gd name="connsiteX1" fmla="*/ 47625 w 443662"/>
              <a:gd name="connsiteY1" fmla="*/ 61913 h 1052513"/>
              <a:gd name="connsiteX2" fmla="*/ 52388 w 443662"/>
              <a:gd name="connsiteY2" fmla="*/ 76200 h 1052513"/>
              <a:gd name="connsiteX3" fmla="*/ 61913 w 443662"/>
              <a:gd name="connsiteY3" fmla="*/ 95250 h 1052513"/>
              <a:gd name="connsiteX4" fmla="*/ 66675 w 443662"/>
              <a:gd name="connsiteY4" fmla="*/ 109538 h 1052513"/>
              <a:gd name="connsiteX5" fmla="*/ 95250 w 443662"/>
              <a:gd name="connsiteY5" fmla="*/ 133350 h 1052513"/>
              <a:gd name="connsiteX6" fmla="*/ 114300 w 443662"/>
              <a:gd name="connsiteY6" fmla="*/ 142875 h 1052513"/>
              <a:gd name="connsiteX7" fmla="*/ 152400 w 443662"/>
              <a:gd name="connsiteY7" fmla="*/ 147638 h 1052513"/>
              <a:gd name="connsiteX8" fmla="*/ 166688 w 443662"/>
              <a:gd name="connsiteY8" fmla="*/ 152400 h 1052513"/>
              <a:gd name="connsiteX9" fmla="*/ 233363 w 443662"/>
              <a:gd name="connsiteY9" fmla="*/ 142875 h 1052513"/>
              <a:gd name="connsiteX10" fmla="*/ 257175 w 443662"/>
              <a:gd name="connsiteY10" fmla="*/ 123825 h 1052513"/>
              <a:gd name="connsiteX11" fmla="*/ 271463 w 443662"/>
              <a:gd name="connsiteY11" fmla="*/ 109538 h 1052513"/>
              <a:gd name="connsiteX12" fmla="*/ 300038 w 443662"/>
              <a:gd name="connsiteY12" fmla="*/ 95250 h 1052513"/>
              <a:gd name="connsiteX13" fmla="*/ 323850 w 443662"/>
              <a:gd name="connsiteY13" fmla="*/ 80963 h 1052513"/>
              <a:gd name="connsiteX14" fmla="*/ 352425 w 443662"/>
              <a:gd name="connsiteY14" fmla="*/ 71438 h 1052513"/>
              <a:gd name="connsiteX15" fmla="*/ 414338 w 443662"/>
              <a:gd name="connsiteY15" fmla="*/ 76200 h 1052513"/>
              <a:gd name="connsiteX16" fmla="*/ 433388 w 443662"/>
              <a:gd name="connsiteY16" fmla="*/ 104775 h 1052513"/>
              <a:gd name="connsiteX17" fmla="*/ 442913 w 443662"/>
              <a:gd name="connsiteY17" fmla="*/ 133350 h 1052513"/>
              <a:gd name="connsiteX18" fmla="*/ 438150 w 443662"/>
              <a:gd name="connsiteY18" fmla="*/ 147638 h 1052513"/>
              <a:gd name="connsiteX19" fmla="*/ 442913 w 443662"/>
              <a:gd name="connsiteY19" fmla="*/ 157163 h 1052513"/>
              <a:gd name="connsiteX20" fmla="*/ 419101 w 443662"/>
              <a:gd name="connsiteY20" fmla="*/ 180975 h 1052513"/>
              <a:gd name="connsiteX21" fmla="*/ 390526 w 443662"/>
              <a:gd name="connsiteY21" fmla="*/ 185738 h 1052513"/>
              <a:gd name="connsiteX22" fmla="*/ 333375 w 443662"/>
              <a:gd name="connsiteY22" fmla="*/ 204788 h 1052513"/>
              <a:gd name="connsiteX23" fmla="*/ 319088 w 443662"/>
              <a:gd name="connsiteY23" fmla="*/ 214313 h 1052513"/>
              <a:gd name="connsiteX24" fmla="*/ 309563 w 443662"/>
              <a:gd name="connsiteY24" fmla="*/ 233363 h 1052513"/>
              <a:gd name="connsiteX25" fmla="*/ 300038 w 443662"/>
              <a:gd name="connsiteY25" fmla="*/ 247650 h 1052513"/>
              <a:gd name="connsiteX26" fmla="*/ 290513 w 443662"/>
              <a:gd name="connsiteY26" fmla="*/ 295275 h 1052513"/>
              <a:gd name="connsiteX27" fmla="*/ 338138 w 443662"/>
              <a:gd name="connsiteY27" fmla="*/ 314325 h 1052513"/>
              <a:gd name="connsiteX28" fmla="*/ 366713 w 443662"/>
              <a:gd name="connsiteY28" fmla="*/ 328613 h 1052513"/>
              <a:gd name="connsiteX29" fmla="*/ 381000 w 443662"/>
              <a:gd name="connsiteY29" fmla="*/ 342900 h 1052513"/>
              <a:gd name="connsiteX30" fmla="*/ 385763 w 443662"/>
              <a:gd name="connsiteY30" fmla="*/ 400050 h 1052513"/>
              <a:gd name="connsiteX31" fmla="*/ 395288 w 443662"/>
              <a:gd name="connsiteY31" fmla="*/ 452438 h 1052513"/>
              <a:gd name="connsiteX32" fmla="*/ 404813 w 443662"/>
              <a:gd name="connsiteY32" fmla="*/ 466725 h 1052513"/>
              <a:gd name="connsiteX33" fmla="*/ 404813 w 443662"/>
              <a:gd name="connsiteY33" fmla="*/ 519113 h 1052513"/>
              <a:gd name="connsiteX34" fmla="*/ 376238 w 443662"/>
              <a:gd name="connsiteY34" fmla="*/ 538163 h 1052513"/>
              <a:gd name="connsiteX35" fmla="*/ 361950 w 443662"/>
              <a:gd name="connsiteY35" fmla="*/ 533400 h 1052513"/>
              <a:gd name="connsiteX36" fmla="*/ 347663 w 443662"/>
              <a:gd name="connsiteY36" fmla="*/ 523875 h 1052513"/>
              <a:gd name="connsiteX37" fmla="*/ 304800 w 443662"/>
              <a:gd name="connsiteY37" fmla="*/ 519113 h 1052513"/>
              <a:gd name="connsiteX38" fmla="*/ 252413 w 443662"/>
              <a:gd name="connsiteY38" fmla="*/ 523875 h 1052513"/>
              <a:gd name="connsiteX39" fmla="*/ 238125 w 443662"/>
              <a:gd name="connsiteY39" fmla="*/ 528638 h 1052513"/>
              <a:gd name="connsiteX40" fmla="*/ 233363 w 443662"/>
              <a:gd name="connsiteY40" fmla="*/ 542925 h 1052513"/>
              <a:gd name="connsiteX41" fmla="*/ 200025 w 443662"/>
              <a:gd name="connsiteY41" fmla="*/ 581025 h 1052513"/>
              <a:gd name="connsiteX42" fmla="*/ 195263 w 443662"/>
              <a:gd name="connsiteY42" fmla="*/ 595313 h 1052513"/>
              <a:gd name="connsiteX43" fmla="*/ 204788 w 443662"/>
              <a:gd name="connsiteY43" fmla="*/ 623888 h 1052513"/>
              <a:gd name="connsiteX44" fmla="*/ 214312 w 443662"/>
              <a:gd name="connsiteY44" fmla="*/ 695325 h 1052513"/>
              <a:gd name="connsiteX45" fmla="*/ 200026 w 443662"/>
              <a:gd name="connsiteY45" fmla="*/ 714376 h 1052513"/>
              <a:gd name="connsiteX46" fmla="*/ 161925 w 443662"/>
              <a:gd name="connsiteY46" fmla="*/ 714375 h 1052513"/>
              <a:gd name="connsiteX47" fmla="*/ 147638 w 443662"/>
              <a:gd name="connsiteY47" fmla="*/ 733425 h 1052513"/>
              <a:gd name="connsiteX48" fmla="*/ 114300 w 443662"/>
              <a:gd name="connsiteY48" fmla="*/ 762000 h 1052513"/>
              <a:gd name="connsiteX49" fmla="*/ 100013 w 443662"/>
              <a:gd name="connsiteY49" fmla="*/ 776288 h 1052513"/>
              <a:gd name="connsiteX50" fmla="*/ 71438 w 443662"/>
              <a:gd name="connsiteY50" fmla="*/ 800100 h 1052513"/>
              <a:gd name="connsiteX51" fmla="*/ 66675 w 443662"/>
              <a:gd name="connsiteY51" fmla="*/ 842963 h 1052513"/>
              <a:gd name="connsiteX52" fmla="*/ 23813 w 443662"/>
              <a:gd name="connsiteY52" fmla="*/ 857250 h 1052513"/>
              <a:gd name="connsiteX53" fmla="*/ 9525 w 443662"/>
              <a:gd name="connsiteY53" fmla="*/ 862013 h 1052513"/>
              <a:gd name="connsiteX54" fmla="*/ 0 w 443662"/>
              <a:gd name="connsiteY54" fmla="*/ 900113 h 1052513"/>
              <a:gd name="connsiteX55" fmla="*/ 4763 w 443662"/>
              <a:gd name="connsiteY55" fmla="*/ 952500 h 1052513"/>
              <a:gd name="connsiteX56" fmla="*/ 14288 w 443662"/>
              <a:gd name="connsiteY56" fmla="*/ 966788 h 1052513"/>
              <a:gd name="connsiteX57" fmla="*/ 19050 w 443662"/>
              <a:gd name="connsiteY57" fmla="*/ 1000125 h 1052513"/>
              <a:gd name="connsiteX58" fmla="*/ 33338 w 443662"/>
              <a:gd name="connsiteY58" fmla="*/ 1028700 h 1052513"/>
              <a:gd name="connsiteX59" fmla="*/ 28575 w 443662"/>
              <a:gd name="connsiteY59" fmla="*/ 1052513 h 1052513"/>
              <a:gd name="connsiteX0" fmla="*/ 28575 w 443662"/>
              <a:gd name="connsiteY0" fmla="*/ 0 h 1052513"/>
              <a:gd name="connsiteX1" fmla="*/ 47625 w 443662"/>
              <a:gd name="connsiteY1" fmla="*/ 61913 h 1052513"/>
              <a:gd name="connsiteX2" fmla="*/ 52388 w 443662"/>
              <a:gd name="connsiteY2" fmla="*/ 76200 h 1052513"/>
              <a:gd name="connsiteX3" fmla="*/ 61913 w 443662"/>
              <a:gd name="connsiteY3" fmla="*/ 95250 h 1052513"/>
              <a:gd name="connsiteX4" fmla="*/ 66675 w 443662"/>
              <a:gd name="connsiteY4" fmla="*/ 109538 h 1052513"/>
              <a:gd name="connsiteX5" fmla="*/ 95250 w 443662"/>
              <a:gd name="connsiteY5" fmla="*/ 133350 h 1052513"/>
              <a:gd name="connsiteX6" fmla="*/ 114300 w 443662"/>
              <a:gd name="connsiteY6" fmla="*/ 142875 h 1052513"/>
              <a:gd name="connsiteX7" fmla="*/ 152400 w 443662"/>
              <a:gd name="connsiteY7" fmla="*/ 147638 h 1052513"/>
              <a:gd name="connsiteX8" fmla="*/ 166688 w 443662"/>
              <a:gd name="connsiteY8" fmla="*/ 152400 h 1052513"/>
              <a:gd name="connsiteX9" fmla="*/ 233363 w 443662"/>
              <a:gd name="connsiteY9" fmla="*/ 142875 h 1052513"/>
              <a:gd name="connsiteX10" fmla="*/ 257175 w 443662"/>
              <a:gd name="connsiteY10" fmla="*/ 123825 h 1052513"/>
              <a:gd name="connsiteX11" fmla="*/ 271463 w 443662"/>
              <a:gd name="connsiteY11" fmla="*/ 109538 h 1052513"/>
              <a:gd name="connsiteX12" fmla="*/ 300038 w 443662"/>
              <a:gd name="connsiteY12" fmla="*/ 95250 h 1052513"/>
              <a:gd name="connsiteX13" fmla="*/ 323850 w 443662"/>
              <a:gd name="connsiteY13" fmla="*/ 80963 h 1052513"/>
              <a:gd name="connsiteX14" fmla="*/ 352425 w 443662"/>
              <a:gd name="connsiteY14" fmla="*/ 71438 h 1052513"/>
              <a:gd name="connsiteX15" fmla="*/ 414338 w 443662"/>
              <a:gd name="connsiteY15" fmla="*/ 76200 h 1052513"/>
              <a:gd name="connsiteX16" fmla="*/ 433388 w 443662"/>
              <a:gd name="connsiteY16" fmla="*/ 104775 h 1052513"/>
              <a:gd name="connsiteX17" fmla="*/ 442913 w 443662"/>
              <a:gd name="connsiteY17" fmla="*/ 133350 h 1052513"/>
              <a:gd name="connsiteX18" fmla="*/ 438150 w 443662"/>
              <a:gd name="connsiteY18" fmla="*/ 147638 h 1052513"/>
              <a:gd name="connsiteX19" fmla="*/ 442913 w 443662"/>
              <a:gd name="connsiteY19" fmla="*/ 157163 h 1052513"/>
              <a:gd name="connsiteX20" fmla="*/ 419101 w 443662"/>
              <a:gd name="connsiteY20" fmla="*/ 180975 h 1052513"/>
              <a:gd name="connsiteX21" fmla="*/ 390526 w 443662"/>
              <a:gd name="connsiteY21" fmla="*/ 185738 h 1052513"/>
              <a:gd name="connsiteX22" fmla="*/ 333375 w 443662"/>
              <a:gd name="connsiteY22" fmla="*/ 204788 h 1052513"/>
              <a:gd name="connsiteX23" fmla="*/ 319088 w 443662"/>
              <a:gd name="connsiteY23" fmla="*/ 214313 h 1052513"/>
              <a:gd name="connsiteX24" fmla="*/ 309563 w 443662"/>
              <a:gd name="connsiteY24" fmla="*/ 233363 h 1052513"/>
              <a:gd name="connsiteX25" fmla="*/ 300038 w 443662"/>
              <a:gd name="connsiteY25" fmla="*/ 247650 h 1052513"/>
              <a:gd name="connsiteX26" fmla="*/ 290513 w 443662"/>
              <a:gd name="connsiteY26" fmla="*/ 295275 h 1052513"/>
              <a:gd name="connsiteX27" fmla="*/ 338138 w 443662"/>
              <a:gd name="connsiteY27" fmla="*/ 314325 h 1052513"/>
              <a:gd name="connsiteX28" fmla="*/ 366713 w 443662"/>
              <a:gd name="connsiteY28" fmla="*/ 328613 h 1052513"/>
              <a:gd name="connsiteX29" fmla="*/ 381000 w 443662"/>
              <a:gd name="connsiteY29" fmla="*/ 342900 h 1052513"/>
              <a:gd name="connsiteX30" fmla="*/ 385763 w 443662"/>
              <a:gd name="connsiteY30" fmla="*/ 400050 h 1052513"/>
              <a:gd name="connsiteX31" fmla="*/ 395288 w 443662"/>
              <a:gd name="connsiteY31" fmla="*/ 452438 h 1052513"/>
              <a:gd name="connsiteX32" fmla="*/ 404813 w 443662"/>
              <a:gd name="connsiteY32" fmla="*/ 466725 h 1052513"/>
              <a:gd name="connsiteX33" fmla="*/ 404813 w 443662"/>
              <a:gd name="connsiteY33" fmla="*/ 519113 h 1052513"/>
              <a:gd name="connsiteX34" fmla="*/ 376238 w 443662"/>
              <a:gd name="connsiteY34" fmla="*/ 538163 h 1052513"/>
              <a:gd name="connsiteX35" fmla="*/ 361950 w 443662"/>
              <a:gd name="connsiteY35" fmla="*/ 533400 h 1052513"/>
              <a:gd name="connsiteX36" fmla="*/ 347663 w 443662"/>
              <a:gd name="connsiteY36" fmla="*/ 523875 h 1052513"/>
              <a:gd name="connsiteX37" fmla="*/ 304800 w 443662"/>
              <a:gd name="connsiteY37" fmla="*/ 519113 h 1052513"/>
              <a:gd name="connsiteX38" fmla="*/ 252413 w 443662"/>
              <a:gd name="connsiteY38" fmla="*/ 523875 h 1052513"/>
              <a:gd name="connsiteX39" fmla="*/ 238125 w 443662"/>
              <a:gd name="connsiteY39" fmla="*/ 528638 h 1052513"/>
              <a:gd name="connsiteX40" fmla="*/ 233363 w 443662"/>
              <a:gd name="connsiteY40" fmla="*/ 542925 h 1052513"/>
              <a:gd name="connsiteX41" fmla="*/ 200025 w 443662"/>
              <a:gd name="connsiteY41" fmla="*/ 581025 h 1052513"/>
              <a:gd name="connsiteX42" fmla="*/ 195263 w 443662"/>
              <a:gd name="connsiteY42" fmla="*/ 595313 h 1052513"/>
              <a:gd name="connsiteX43" fmla="*/ 204788 w 443662"/>
              <a:gd name="connsiteY43" fmla="*/ 623888 h 1052513"/>
              <a:gd name="connsiteX44" fmla="*/ 214312 w 443662"/>
              <a:gd name="connsiteY44" fmla="*/ 695325 h 1052513"/>
              <a:gd name="connsiteX45" fmla="*/ 200026 w 443662"/>
              <a:gd name="connsiteY45" fmla="*/ 714376 h 1052513"/>
              <a:gd name="connsiteX46" fmla="*/ 161925 w 443662"/>
              <a:gd name="connsiteY46" fmla="*/ 714375 h 1052513"/>
              <a:gd name="connsiteX47" fmla="*/ 166688 w 443662"/>
              <a:gd name="connsiteY47" fmla="*/ 752475 h 1052513"/>
              <a:gd name="connsiteX48" fmla="*/ 114300 w 443662"/>
              <a:gd name="connsiteY48" fmla="*/ 762000 h 1052513"/>
              <a:gd name="connsiteX49" fmla="*/ 100013 w 443662"/>
              <a:gd name="connsiteY49" fmla="*/ 776288 h 1052513"/>
              <a:gd name="connsiteX50" fmla="*/ 71438 w 443662"/>
              <a:gd name="connsiteY50" fmla="*/ 800100 h 1052513"/>
              <a:gd name="connsiteX51" fmla="*/ 66675 w 443662"/>
              <a:gd name="connsiteY51" fmla="*/ 842963 h 1052513"/>
              <a:gd name="connsiteX52" fmla="*/ 23813 w 443662"/>
              <a:gd name="connsiteY52" fmla="*/ 857250 h 1052513"/>
              <a:gd name="connsiteX53" fmla="*/ 9525 w 443662"/>
              <a:gd name="connsiteY53" fmla="*/ 862013 h 1052513"/>
              <a:gd name="connsiteX54" fmla="*/ 0 w 443662"/>
              <a:gd name="connsiteY54" fmla="*/ 900113 h 1052513"/>
              <a:gd name="connsiteX55" fmla="*/ 4763 w 443662"/>
              <a:gd name="connsiteY55" fmla="*/ 952500 h 1052513"/>
              <a:gd name="connsiteX56" fmla="*/ 14288 w 443662"/>
              <a:gd name="connsiteY56" fmla="*/ 966788 h 1052513"/>
              <a:gd name="connsiteX57" fmla="*/ 19050 w 443662"/>
              <a:gd name="connsiteY57" fmla="*/ 1000125 h 1052513"/>
              <a:gd name="connsiteX58" fmla="*/ 33338 w 443662"/>
              <a:gd name="connsiteY58" fmla="*/ 1028700 h 1052513"/>
              <a:gd name="connsiteX59" fmla="*/ 28575 w 443662"/>
              <a:gd name="connsiteY59" fmla="*/ 1052513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3662" h="1052513">
                <a:moveTo>
                  <a:pt x="28575" y="0"/>
                </a:moveTo>
                <a:cubicBezTo>
                  <a:pt x="47943" y="96842"/>
                  <a:pt x="26037" y="18738"/>
                  <a:pt x="47625" y="61913"/>
                </a:cubicBezTo>
                <a:cubicBezTo>
                  <a:pt x="49870" y="66403"/>
                  <a:pt x="50410" y="71586"/>
                  <a:pt x="52388" y="76200"/>
                </a:cubicBezTo>
                <a:cubicBezTo>
                  <a:pt x="55185" y="82725"/>
                  <a:pt x="59116" y="88724"/>
                  <a:pt x="61913" y="95250"/>
                </a:cubicBezTo>
                <a:cubicBezTo>
                  <a:pt x="63890" y="99864"/>
                  <a:pt x="63890" y="105361"/>
                  <a:pt x="66675" y="109538"/>
                </a:cubicBezTo>
                <a:cubicBezTo>
                  <a:pt x="72735" y="118628"/>
                  <a:pt x="85791" y="127945"/>
                  <a:pt x="95250" y="133350"/>
                </a:cubicBezTo>
                <a:cubicBezTo>
                  <a:pt x="101414" y="136872"/>
                  <a:pt x="107412" y="141153"/>
                  <a:pt x="114300" y="142875"/>
                </a:cubicBezTo>
                <a:cubicBezTo>
                  <a:pt x="126717" y="145979"/>
                  <a:pt x="139700" y="146050"/>
                  <a:pt x="152400" y="147638"/>
                </a:cubicBezTo>
                <a:cubicBezTo>
                  <a:pt x="157163" y="149225"/>
                  <a:pt x="161668" y="152400"/>
                  <a:pt x="166688" y="152400"/>
                </a:cubicBezTo>
                <a:cubicBezTo>
                  <a:pt x="208426" y="152400"/>
                  <a:pt x="206921" y="151690"/>
                  <a:pt x="233363" y="142875"/>
                </a:cubicBezTo>
                <a:cubicBezTo>
                  <a:pt x="254664" y="110924"/>
                  <a:pt x="229572" y="142227"/>
                  <a:pt x="257175" y="123825"/>
                </a:cubicBezTo>
                <a:cubicBezTo>
                  <a:pt x="262779" y="120089"/>
                  <a:pt x="266289" y="113850"/>
                  <a:pt x="271463" y="109538"/>
                </a:cubicBezTo>
                <a:cubicBezTo>
                  <a:pt x="291936" y="92477"/>
                  <a:pt x="278558" y="105990"/>
                  <a:pt x="300038" y="95250"/>
                </a:cubicBezTo>
                <a:cubicBezTo>
                  <a:pt x="308317" y="91110"/>
                  <a:pt x="315423" y="84793"/>
                  <a:pt x="323850" y="80963"/>
                </a:cubicBezTo>
                <a:cubicBezTo>
                  <a:pt x="332990" y="76808"/>
                  <a:pt x="352425" y="71438"/>
                  <a:pt x="352425" y="71438"/>
                </a:cubicBezTo>
                <a:lnTo>
                  <a:pt x="414338" y="76200"/>
                </a:lnTo>
                <a:cubicBezTo>
                  <a:pt x="424923" y="80559"/>
                  <a:pt x="433388" y="104775"/>
                  <a:pt x="433388" y="104775"/>
                </a:cubicBezTo>
                <a:cubicBezTo>
                  <a:pt x="436563" y="114300"/>
                  <a:pt x="446088" y="123825"/>
                  <a:pt x="442913" y="133350"/>
                </a:cubicBezTo>
                <a:cubicBezTo>
                  <a:pt x="441325" y="138113"/>
                  <a:pt x="438150" y="143669"/>
                  <a:pt x="438150" y="147638"/>
                </a:cubicBezTo>
                <a:cubicBezTo>
                  <a:pt x="438150" y="151607"/>
                  <a:pt x="446088" y="151607"/>
                  <a:pt x="442913" y="157163"/>
                </a:cubicBezTo>
                <a:cubicBezTo>
                  <a:pt x="439738" y="162719"/>
                  <a:pt x="427832" y="176213"/>
                  <a:pt x="419101" y="180975"/>
                </a:cubicBezTo>
                <a:cubicBezTo>
                  <a:pt x="410370" y="185737"/>
                  <a:pt x="404814" y="181769"/>
                  <a:pt x="390526" y="185738"/>
                </a:cubicBezTo>
                <a:cubicBezTo>
                  <a:pt x="376238" y="189707"/>
                  <a:pt x="345281" y="200026"/>
                  <a:pt x="333375" y="204788"/>
                </a:cubicBezTo>
                <a:cubicBezTo>
                  <a:pt x="321469" y="209550"/>
                  <a:pt x="323850" y="211138"/>
                  <a:pt x="319088" y="214313"/>
                </a:cubicBezTo>
                <a:cubicBezTo>
                  <a:pt x="315913" y="220663"/>
                  <a:pt x="313085" y="227199"/>
                  <a:pt x="309563" y="233363"/>
                </a:cubicBezTo>
                <a:cubicBezTo>
                  <a:pt x="306723" y="238333"/>
                  <a:pt x="301721" y="242179"/>
                  <a:pt x="300038" y="247650"/>
                </a:cubicBezTo>
                <a:cubicBezTo>
                  <a:pt x="295277" y="263123"/>
                  <a:pt x="290513" y="295275"/>
                  <a:pt x="290513" y="295275"/>
                </a:cubicBezTo>
                <a:cubicBezTo>
                  <a:pt x="300148" y="324184"/>
                  <a:pt x="289347" y="306193"/>
                  <a:pt x="338138" y="314325"/>
                </a:cubicBezTo>
                <a:cubicBezTo>
                  <a:pt x="348876" y="316115"/>
                  <a:pt x="358487" y="321758"/>
                  <a:pt x="366713" y="328613"/>
                </a:cubicBezTo>
                <a:cubicBezTo>
                  <a:pt x="371887" y="332925"/>
                  <a:pt x="376238" y="338138"/>
                  <a:pt x="381000" y="342900"/>
                </a:cubicBezTo>
                <a:cubicBezTo>
                  <a:pt x="393579" y="380636"/>
                  <a:pt x="392175" y="361571"/>
                  <a:pt x="385763" y="400050"/>
                </a:cubicBezTo>
                <a:cubicBezTo>
                  <a:pt x="387405" y="413188"/>
                  <a:pt x="387945" y="437753"/>
                  <a:pt x="395288" y="452438"/>
                </a:cubicBezTo>
                <a:cubicBezTo>
                  <a:pt x="397848" y="457557"/>
                  <a:pt x="401638" y="461963"/>
                  <a:pt x="404813" y="466725"/>
                </a:cubicBezTo>
                <a:cubicBezTo>
                  <a:pt x="410806" y="484705"/>
                  <a:pt x="417377" y="497574"/>
                  <a:pt x="404813" y="519113"/>
                </a:cubicBezTo>
                <a:cubicBezTo>
                  <a:pt x="399045" y="529001"/>
                  <a:pt x="376238" y="538163"/>
                  <a:pt x="376238" y="538163"/>
                </a:cubicBezTo>
                <a:cubicBezTo>
                  <a:pt x="371475" y="536575"/>
                  <a:pt x="366440" y="535645"/>
                  <a:pt x="361950" y="533400"/>
                </a:cubicBezTo>
                <a:cubicBezTo>
                  <a:pt x="356831" y="530840"/>
                  <a:pt x="353216" y="525263"/>
                  <a:pt x="347663" y="523875"/>
                </a:cubicBezTo>
                <a:cubicBezTo>
                  <a:pt x="333717" y="520389"/>
                  <a:pt x="319088" y="520700"/>
                  <a:pt x="304800" y="519113"/>
                </a:cubicBezTo>
                <a:cubicBezTo>
                  <a:pt x="287338" y="520700"/>
                  <a:pt x="269771" y="521395"/>
                  <a:pt x="252413" y="523875"/>
                </a:cubicBezTo>
                <a:cubicBezTo>
                  <a:pt x="247443" y="524585"/>
                  <a:pt x="241675" y="525088"/>
                  <a:pt x="238125" y="528638"/>
                </a:cubicBezTo>
                <a:cubicBezTo>
                  <a:pt x="234575" y="532188"/>
                  <a:pt x="235801" y="538537"/>
                  <a:pt x="233363" y="542925"/>
                </a:cubicBezTo>
                <a:cubicBezTo>
                  <a:pt x="217021" y="572341"/>
                  <a:pt x="220896" y="567111"/>
                  <a:pt x="200025" y="581025"/>
                </a:cubicBezTo>
                <a:cubicBezTo>
                  <a:pt x="198438" y="585788"/>
                  <a:pt x="194709" y="590323"/>
                  <a:pt x="195263" y="595313"/>
                </a:cubicBezTo>
                <a:cubicBezTo>
                  <a:pt x="196372" y="605292"/>
                  <a:pt x="201613" y="607219"/>
                  <a:pt x="204788" y="623888"/>
                </a:cubicBezTo>
                <a:cubicBezTo>
                  <a:pt x="207963" y="640557"/>
                  <a:pt x="215106" y="680244"/>
                  <a:pt x="214312" y="695325"/>
                </a:cubicBezTo>
                <a:cubicBezTo>
                  <a:pt x="213518" y="710406"/>
                  <a:pt x="208757" y="711201"/>
                  <a:pt x="200026" y="714376"/>
                </a:cubicBezTo>
                <a:cubicBezTo>
                  <a:pt x="191295" y="717551"/>
                  <a:pt x="173038" y="713581"/>
                  <a:pt x="161925" y="714375"/>
                </a:cubicBezTo>
                <a:cubicBezTo>
                  <a:pt x="150812" y="715169"/>
                  <a:pt x="174625" y="744538"/>
                  <a:pt x="166688" y="752475"/>
                </a:cubicBezTo>
                <a:cubicBezTo>
                  <a:pt x="158751" y="760412"/>
                  <a:pt x="125412" y="758031"/>
                  <a:pt x="114300" y="762000"/>
                </a:cubicBezTo>
                <a:cubicBezTo>
                  <a:pt x="103188" y="765969"/>
                  <a:pt x="105187" y="771976"/>
                  <a:pt x="100013" y="776288"/>
                </a:cubicBezTo>
                <a:cubicBezTo>
                  <a:pt x="60222" y="809448"/>
                  <a:pt x="113186" y="758352"/>
                  <a:pt x="71438" y="800100"/>
                </a:cubicBezTo>
                <a:cubicBezTo>
                  <a:pt x="69850" y="814388"/>
                  <a:pt x="71588" y="829453"/>
                  <a:pt x="66675" y="842963"/>
                </a:cubicBezTo>
                <a:cubicBezTo>
                  <a:pt x="62354" y="854845"/>
                  <a:pt x="27665" y="856608"/>
                  <a:pt x="23813" y="857250"/>
                </a:cubicBezTo>
                <a:cubicBezTo>
                  <a:pt x="19050" y="858838"/>
                  <a:pt x="11963" y="857624"/>
                  <a:pt x="9525" y="862013"/>
                </a:cubicBezTo>
                <a:cubicBezTo>
                  <a:pt x="3167" y="873456"/>
                  <a:pt x="0" y="900113"/>
                  <a:pt x="0" y="900113"/>
                </a:cubicBezTo>
                <a:cubicBezTo>
                  <a:pt x="1588" y="917575"/>
                  <a:pt x="1089" y="935355"/>
                  <a:pt x="4763" y="952500"/>
                </a:cubicBezTo>
                <a:cubicBezTo>
                  <a:pt x="5962" y="958097"/>
                  <a:pt x="12643" y="961305"/>
                  <a:pt x="14288" y="966788"/>
                </a:cubicBezTo>
                <a:cubicBezTo>
                  <a:pt x="17513" y="977540"/>
                  <a:pt x="16849" y="989118"/>
                  <a:pt x="19050" y="1000125"/>
                </a:cubicBezTo>
                <a:cubicBezTo>
                  <a:pt x="21867" y="1014209"/>
                  <a:pt x="25311" y="1016660"/>
                  <a:pt x="33338" y="1028700"/>
                </a:cubicBezTo>
                <a:lnTo>
                  <a:pt x="28575" y="105251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3" name="フリーフォーム 82"/>
          <p:cNvSpPr/>
          <p:nvPr/>
        </p:nvSpPr>
        <p:spPr bwMode="auto">
          <a:xfrm>
            <a:off x="7132021" y="2530155"/>
            <a:ext cx="190126" cy="527144"/>
          </a:xfrm>
          <a:custGeom>
            <a:avLst/>
            <a:gdLst>
              <a:gd name="connsiteX0" fmla="*/ 314519 w 314519"/>
              <a:gd name="connsiteY0" fmla="*/ 4820 h 852545"/>
              <a:gd name="connsiteX1" fmla="*/ 219269 w 314519"/>
              <a:gd name="connsiteY1" fmla="*/ 4820 h 852545"/>
              <a:gd name="connsiteX2" fmla="*/ 204982 w 314519"/>
              <a:gd name="connsiteY2" fmla="*/ 14345 h 852545"/>
              <a:gd name="connsiteX3" fmla="*/ 200219 w 314519"/>
              <a:gd name="connsiteY3" fmla="*/ 28633 h 852545"/>
              <a:gd name="connsiteX4" fmla="*/ 190694 w 314519"/>
              <a:gd name="connsiteY4" fmla="*/ 42920 h 852545"/>
              <a:gd name="connsiteX5" fmla="*/ 176407 w 314519"/>
              <a:gd name="connsiteY5" fmla="*/ 76258 h 852545"/>
              <a:gd name="connsiteX6" fmla="*/ 166882 w 314519"/>
              <a:gd name="connsiteY6" fmla="*/ 152458 h 852545"/>
              <a:gd name="connsiteX7" fmla="*/ 162119 w 314519"/>
              <a:gd name="connsiteY7" fmla="*/ 252470 h 852545"/>
              <a:gd name="connsiteX8" fmla="*/ 157357 w 314519"/>
              <a:gd name="connsiteY8" fmla="*/ 266758 h 852545"/>
              <a:gd name="connsiteX9" fmla="*/ 143069 w 314519"/>
              <a:gd name="connsiteY9" fmla="*/ 281045 h 852545"/>
              <a:gd name="connsiteX10" fmla="*/ 147832 w 314519"/>
              <a:gd name="connsiteY10" fmla="*/ 323908 h 852545"/>
              <a:gd name="connsiteX11" fmla="*/ 166882 w 314519"/>
              <a:gd name="connsiteY11" fmla="*/ 352483 h 852545"/>
              <a:gd name="connsiteX12" fmla="*/ 171644 w 314519"/>
              <a:gd name="connsiteY12" fmla="*/ 371533 h 852545"/>
              <a:gd name="connsiteX13" fmla="*/ 81157 w 314519"/>
              <a:gd name="connsiteY13" fmla="*/ 409633 h 852545"/>
              <a:gd name="connsiteX14" fmla="*/ 66869 w 314519"/>
              <a:gd name="connsiteY14" fmla="*/ 419158 h 852545"/>
              <a:gd name="connsiteX15" fmla="*/ 24007 w 314519"/>
              <a:gd name="connsiteY15" fmla="*/ 423920 h 852545"/>
              <a:gd name="connsiteX16" fmla="*/ 9719 w 314519"/>
              <a:gd name="connsiteY16" fmla="*/ 428683 h 852545"/>
              <a:gd name="connsiteX17" fmla="*/ 194 w 314519"/>
              <a:gd name="connsiteY17" fmla="*/ 447733 h 852545"/>
              <a:gd name="connsiteX18" fmla="*/ 4957 w 314519"/>
              <a:gd name="connsiteY18" fmla="*/ 485833 h 852545"/>
              <a:gd name="connsiteX19" fmla="*/ 19244 w 314519"/>
              <a:gd name="connsiteY19" fmla="*/ 514408 h 852545"/>
              <a:gd name="connsiteX20" fmla="*/ 33532 w 314519"/>
              <a:gd name="connsiteY20" fmla="*/ 528695 h 852545"/>
              <a:gd name="connsiteX21" fmla="*/ 52582 w 314519"/>
              <a:gd name="connsiteY21" fmla="*/ 557270 h 852545"/>
              <a:gd name="connsiteX22" fmla="*/ 57344 w 314519"/>
              <a:gd name="connsiteY22" fmla="*/ 619183 h 852545"/>
              <a:gd name="connsiteX23" fmla="*/ 100207 w 314519"/>
              <a:gd name="connsiteY23" fmla="*/ 638233 h 852545"/>
              <a:gd name="connsiteX24" fmla="*/ 114494 w 314519"/>
              <a:gd name="connsiteY24" fmla="*/ 642995 h 852545"/>
              <a:gd name="connsiteX25" fmla="*/ 138307 w 314519"/>
              <a:gd name="connsiteY25" fmla="*/ 676333 h 852545"/>
              <a:gd name="connsiteX26" fmla="*/ 147832 w 314519"/>
              <a:gd name="connsiteY26" fmla="*/ 704908 h 852545"/>
              <a:gd name="connsiteX27" fmla="*/ 152594 w 314519"/>
              <a:gd name="connsiteY27" fmla="*/ 719195 h 852545"/>
              <a:gd name="connsiteX28" fmla="*/ 166882 w 314519"/>
              <a:gd name="connsiteY28" fmla="*/ 757295 h 852545"/>
              <a:gd name="connsiteX29" fmla="*/ 166882 w 314519"/>
              <a:gd name="connsiteY29" fmla="*/ 852545 h 8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4519" h="852545">
                <a:moveTo>
                  <a:pt x="314519" y="4820"/>
                </a:moveTo>
                <a:cubicBezTo>
                  <a:pt x="277778" y="1480"/>
                  <a:pt x="254994" y="-4111"/>
                  <a:pt x="219269" y="4820"/>
                </a:cubicBezTo>
                <a:cubicBezTo>
                  <a:pt x="213716" y="6208"/>
                  <a:pt x="209744" y="11170"/>
                  <a:pt x="204982" y="14345"/>
                </a:cubicBezTo>
                <a:cubicBezTo>
                  <a:pt x="203394" y="19108"/>
                  <a:pt x="202464" y="24143"/>
                  <a:pt x="200219" y="28633"/>
                </a:cubicBezTo>
                <a:cubicBezTo>
                  <a:pt x="197659" y="33752"/>
                  <a:pt x="192949" y="37659"/>
                  <a:pt x="190694" y="42920"/>
                </a:cubicBezTo>
                <a:cubicBezTo>
                  <a:pt x="172241" y="85978"/>
                  <a:pt x="200322" y="40385"/>
                  <a:pt x="176407" y="76258"/>
                </a:cubicBezTo>
                <a:cubicBezTo>
                  <a:pt x="167661" y="111238"/>
                  <a:pt x="170278" y="96422"/>
                  <a:pt x="166882" y="152458"/>
                </a:cubicBezTo>
                <a:cubicBezTo>
                  <a:pt x="164863" y="185772"/>
                  <a:pt x="164891" y="219210"/>
                  <a:pt x="162119" y="252470"/>
                </a:cubicBezTo>
                <a:cubicBezTo>
                  <a:pt x="161702" y="257473"/>
                  <a:pt x="160142" y="262581"/>
                  <a:pt x="157357" y="266758"/>
                </a:cubicBezTo>
                <a:cubicBezTo>
                  <a:pt x="153621" y="272362"/>
                  <a:pt x="147832" y="276283"/>
                  <a:pt x="143069" y="281045"/>
                </a:cubicBezTo>
                <a:cubicBezTo>
                  <a:pt x="136984" y="299301"/>
                  <a:pt x="133016" y="301683"/>
                  <a:pt x="147832" y="323908"/>
                </a:cubicBezTo>
                <a:lnTo>
                  <a:pt x="166882" y="352483"/>
                </a:lnTo>
                <a:cubicBezTo>
                  <a:pt x="168469" y="358833"/>
                  <a:pt x="172237" y="365014"/>
                  <a:pt x="171644" y="371533"/>
                </a:cubicBezTo>
                <a:cubicBezTo>
                  <a:pt x="166312" y="430180"/>
                  <a:pt x="146475" y="405790"/>
                  <a:pt x="81157" y="409633"/>
                </a:cubicBezTo>
                <a:cubicBezTo>
                  <a:pt x="76394" y="412808"/>
                  <a:pt x="72422" y="417770"/>
                  <a:pt x="66869" y="419158"/>
                </a:cubicBezTo>
                <a:cubicBezTo>
                  <a:pt x="52923" y="422644"/>
                  <a:pt x="38187" y="421557"/>
                  <a:pt x="24007" y="423920"/>
                </a:cubicBezTo>
                <a:cubicBezTo>
                  <a:pt x="19055" y="424745"/>
                  <a:pt x="14482" y="427095"/>
                  <a:pt x="9719" y="428683"/>
                </a:cubicBezTo>
                <a:cubicBezTo>
                  <a:pt x="6544" y="435033"/>
                  <a:pt x="784" y="440658"/>
                  <a:pt x="194" y="447733"/>
                </a:cubicBezTo>
                <a:cubicBezTo>
                  <a:pt x="-869" y="460488"/>
                  <a:pt x="2667" y="473241"/>
                  <a:pt x="4957" y="485833"/>
                </a:cubicBezTo>
                <a:cubicBezTo>
                  <a:pt x="6955" y="496822"/>
                  <a:pt x="12150" y="505895"/>
                  <a:pt x="19244" y="514408"/>
                </a:cubicBezTo>
                <a:cubicBezTo>
                  <a:pt x="23556" y="519582"/>
                  <a:pt x="29397" y="523379"/>
                  <a:pt x="33532" y="528695"/>
                </a:cubicBezTo>
                <a:cubicBezTo>
                  <a:pt x="40560" y="537731"/>
                  <a:pt x="52582" y="557270"/>
                  <a:pt x="52582" y="557270"/>
                </a:cubicBezTo>
                <a:cubicBezTo>
                  <a:pt x="54169" y="577908"/>
                  <a:pt x="52324" y="599102"/>
                  <a:pt x="57344" y="619183"/>
                </a:cubicBezTo>
                <a:cubicBezTo>
                  <a:pt x="62052" y="638016"/>
                  <a:pt x="88513" y="635634"/>
                  <a:pt x="100207" y="638233"/>
                </a:cubicBezTo>
                <a:cubicBezTo>
                  <a:pt x="105107" y="639322"/>
                  <a:pt x="109732" y="641408"/>
                  <a:pt x="114494" y="642995"/>
                </a:cubicBezTo>
                <a:cubicBezTo>
                  <a:pt x="116416" y="645557"/>
                  <a:pt x="135773" y="670632"/>
                  <a:pt x="138307" y="676333"/>
                </a:cubicBezTo>
                <a:cubicBezTo>
                  <a:pt x="142385" y="685508"/>
                  <a:pt x="144657" y="695383"/>
                  <a:pt x="147832" y="704908"/>
                </a:cubicBezTo>
                <a:cubicBezTo>
                  <a:pt x="149419" y="709670"/>
                  <a:pt x="150349" y="714705"/>
                  <a:pt x="152594" y="719195"/>
                </a:cubicBezTo>
                <a:cubicBezTo>
                  <a:pt x="158652" y="731310"/>
                  <a:pt x="166293" y="743149"/>
                  <a:pt x="166882" y="757295"/>
                </a:cubicBezTo>
                <a:cubicBezTo>
                  <a:pt x="168204" y="789017"/>
                  <a:pt x="166882" y="820795"/>
                  <a:pt x="166882" y="85254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4" name="フリーフォーム 83"/>
          <p:cNvSpPr/>
          <p:nvPr/>
        </p:nvSpPr>
        <p:spPr bwMode="auto">
          <a:xfrm>
            <a:off x="6656707" y="3052061"/>
            <a:ext cx="194959" cy="193752"/>
          </a:xfrm>
          <a:custGeom>
            <a:avLst/>
            <a:gdLst>
              <a:gd name="connsiteX0" fmla="*/ 0 w 323850"/>
              <a:gd name="connsiteY0" fmla="*/ 72199 h 315104"/>
              <a:gd name="connsiteX1" fmla="*/ 57150 w 323850"/>
              <a:gd name="connsiteY1" fmla="*/ 57911 h 315104"/>
              <a:gd name="connsiteX2" fmla="*/ 71437 w 323850"/>
              <a:gd name="connsiteY2" fmla="*/ 29336 h 315104"/>
              <a:gd name="connsiteX3" fmla="*/ 133350 w 323850"/>
              <a:gd name="connsiteY3" fmla="*/ 15049 h 315104"/>
              <a:gd name="connsiteX4" fmla="*/ 147637 w 323850"/>
              <a:gd name="connsiteY4" fmla="*/ 5524 h 315104"/>
              <a:gd name="connsiteX5" fmla="*/ 214312 w 323850"/>
              <a:gd name="connsiteY5" fmla="*/ 5524 h 315104"/>
              <a:gd name="connsiteX6" fmla="*/ 219075 w 323850"/>
              <a:gd name="connsiteY6" fmla="*/ 19811 h 315104"/>
              <a:gd name="connsiteX7" fmla="*/ 228600 w 323850"/>
              <a:gd name="connsiteY7" fmla="*/ 34099 h 315104"/>
              <a:gd name="connsiteX8" fmla="*/ 233362 w 323850"/>
              <a:gd name="connsiteY8" fmla="*/ 53149 h 315104"/>
              <a:gd name="connsiteX9" fmla="*/ 242887 w 323850"/>
              <a:gd name="connsiteY9" fmla="*/ 81724 h 315104"/>
              <a:gd name="connsiteX10" fmla="*/ 247650 w 323850"/>
              <a:gd name="connsiteY10" fmla="*/ 96011 h 315104"/>
              <a:gd name="connsiteX11" fmla="*/ 257175 w 323850"/>
              <a:gd name="connsiteY11" fmla="*/ 110299 h 315104"/>
              <a:gd name="connsiteX12" fmla="*/ 266700 w 323850"/>
              <a:gd name="connsiteY12" fmla="*/ 138874 h 315104"/>
              <a:gd name="connsiteX13" fmla="*/ 271462 w 323850"/>
              <a:gd name="connsiteY13" fmla="*/ 153161 h 315104"/>
              <a:gd name="connsiteX14" fmla="*/ 285750 w 323850"/>
              <a:gd name="connsiteY14" fmla="*/ 200786 h 315104"/>
              <a:gd name="connsiteX15" fmla="*/ 304800 w 323850"/>
              <a:gd name="connsiteY15" fmla="*/ 243649 h 315104"/>
              <a:gd name="connsiteX16" fmla="*/ 309562 w 323850"/>
              <a:gd name="connsiteY16" fmla="*/ 276986 h 315104"/>
              <a:gd name="connsiteX17" fmla="*/ 314325 w 323850"/>
              <a:gd name="connsiteY17" fmla="*/ 291274 h 315104"/>
              <a:gd name="connsiteX18" fmla="*/ 323850 w 323850"/>
              <a:gd name="connsiteY18" fmla="*/ 315086 h 31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850" h="315104">
                <a:moveTo>
                  <a:pt x="0" y="72199"/>
                </a:moveTo>
                <a:cubicBezTo>
                  <a:pt x="14785" y="70556"/>
                  <a:pt x="44346" y="73916"/>
                  <a:pt x="57150" y="57911"/>
                </a:cubicBezTo>
                <a:cubicBezTo>
                  <a:pt x="67012" y="45584"/>
                  <a:pt x="55376" y="39374"/>
                  <a:pt x="71437" y="29336"/>
                </a:cubicBezTo>
                <a:cubicBezTo>
                  <a:pt x="86933" y="19650"/>
                  <a:pt x="116602" y="17441"/>
                  <a:pt x="133350" y="15049"/>
                </a:cubicBezTo>
                <a:cubicBezTo>
                  <a:pt x="138112" y="11874"/>
                  <a:pt x="142518" y="8084"/>
                  <a:pt x="147637" y="5524"/>
                </a:cubicBezTo>
                <a:cubicBezTo>
                  <a:pt x="169838" y="-5577"/>
                  <a:pt x="187385" y="3076"/>
                  <a:pt x="214312" y="5524"/>
                </a:cubicBezTo>
                <a:cubicBezTo>
                  <a:pt x="215900" y="10286"/>
                  <a:pt x="216830" y="15321"/>
                  <a:pt x="219075" y="19811"/>
                </a:cubicBezTo>
                <a:cubicBezTo>
                  <a:pt x="221635" y="24931"/>
                  <a:pt x="226345" y="28838"/>
                  <a:pt x="228600" y="34099"/>
                </a:cubicBezTo>
                <a:cubicBezTo>
                  <a:pt x="231178" y="40115"/>
                  <a:pt x="231481" y="46880"/>
                  <a:pt x="233362" y="53149"/>
                </a:cubicBezTo>
                <a:cubicBezTo>
                  <a:pt x="236247" y="62766"/>
                  <a:pt x="239712" y="72199"/>
                  <a:pt x="242887" y="81724"/>
                </a:cubicBezTo>
                <a:cubicBezTo>
                  <a:pt x="244475" y="86486"/>
                  <a:pt x="244865" y="91834"/>
                  <a:pt x="247650" y="96011"/>
                </a:cubicBezTo>
                <a:lnTo>
                  <a:pt x="257175" y="110299"/>
                </a:lnTo>
                <a:lnTo>
                  <a:pt x="266700" y="138874"/>
                </a:lnTo>
                <a:lnTo>
                  <a:pt x="271462" y="153161"/>
                </a:lnTo>
                <a:cubicBezTo>
                  <a:pt x="281913" y="226313"/>
                  <a:pt x="267511" y="159748"/>
                  <a:pt x="285750" y="200786"/>
                </a:cubicBezTo>
                <a:cubicBezTo>
                  <a:pt x="308422" y="251797"/>
                  <a:pt x="283243" y="211312"/>
                  <a:pt x="304800" y="243649"/>
                </a:cubicBezTo>
                <a:cubicBezTo>
                  <a:pt x="306387" y="254761"/>
                  <a:pt x="307361" y="265979"/>
                  <a:pt x="309562" y="276986"/>
                </a:cubicBezTo>
                <a:cubicBezTo>
                  <a:pt x="310547" y="281909"/>
                  <a:pt x="313107" y="286404"/>
                  <a:pt x="314325" y="291274"/>
                </a:cubicBezTo>
                <a:cubicBezTo>
                  <a:pt x="320667" y="316643"/>
                  <a:pt x="310744" y="315086"/>
                  <a:pt x="323850" y="31508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5" name="フリーフォーム 84"/>
          <p:cNvSpPr/>
          <p:nvPr/>
        </p:nvSpPr>
        <p:spPr bwMode="auto">
          <a:xfrm>
            <a:off x="6328014" y="3120136"/>
            <a:ext cx="230407" cy="137895"/>
          </a:xfrm>
          <a:custGeom>
            <a:avLst/>
            <a:gdLst>
              <a:gd name="connsiteX0" fmla="*/ 376237 w 376237"/>
              <a:gd name="connsiteY0" fmla="*/ 14956 h 205456"/>
              <a:gd name="connsiteX1" fmla="*/ 314325 w 376237"/>
              <a:gd name="connsiteY1" fmla="*/ 10194 h 205456"/>
              <a:gd name="connsiteX2" fmla="*/ 300037 w 376237"/>
              <a:gd name="connsiteY2" fmla="*/ 5431 h 205456"/>
              <a:gd name="connsiteX3" fmla="*/ 280987 w 376237"/>
              <a:gd name="connsiteY3" fmla="*/ 669 h 205456"/>
              <a:gd name="connsiteX4" fmla="*/ 185737 w 376237"/>
              <a:gd name="connsiteY4" fmla="*/ 5431 h 205456"/>
              <a:gd name="connsiteX5" fmla="*/ 176212 w 376237"/>
              <a:gd name="connsiteY5" fmla="*/ 34006 h 205456"/>
              <a:gd name="connsiteX6" fmla="*/ 166687 w 376237"/>
              <a:gd name="connsiteY6" fmla="*/ 48294 h 205456"/>
              <a:gd name="connsiteX7" fmla="*/ 152400 w 376237"/>
              <a:gd name="connsiteY7" fmla="*/ 57819 h 205456"/>
              <a:gd name="connsiteX8" fmla="*/ 85725 w 376237"/>
              <a:gd name="connsiteY8" fmla="*/ 67344 h 205456"/>
              <a:gd name="connsiteX9" fmla="*/ 71437 w 376237"/>
              <a:gd name="connsiteY9" fmla="*/ 129256 h 205456"/>
              <a:gd name="connsiteX10" fmla="*/ 66675 w 376237"/>
              <a:gd name="connsiteY10" fmla="*/ 143544 h 205456"/>
              <a:gd name="connsiteX11" fmla="*/ 42862 w 376237"/>
              <a:gd name="connsiteY11" fmla="*/ 172119 h 205456"/>
              <a:gd name="connsiteX12" fmla="*/ 28575 w 376237"/>
              <a:gd name="connsiteY12" fmla="*/ 181644 h 205456"/>
              <a:gd name="connsiteX13" fmla="*/ 14287 w 376237"/>
              <a:gd name="connsiteY13" fmla="*/ 195931 h 205456"/>
              <a:gd name="connsiteX14" fmla="*/ 0 w 376237"/>
              <a:gd name="connsiteY14" fmla="*/ 205456 h 205456"/>
              <a:gd name="connsiteX0" fmla="*/ 376237 w 376237"/>
              <a:gd name="connsiteY0" fmla="*/ 19078 h 209578"/>
              <a:gd name="connsiteX1" fmla="*/ 319087 w 376237"/>
              <a:gd name="connsiteY1" fmla="*/ 29 h 209578"/>
              <a:gd name="connsiteX2" fmla="*/ 300037 w 376237"/>
              <a:gd name="connsiteY2" fmla="*/ 9553 h 209578"/>
              <a:gd name="connsiteX3" fmla="*/ 280987 w 376237"/>
              <a:gd name="connsiteY3" fmla="*/ 4791 h 209578"/>
              <a:gd name="connsiteX4" fmla="*/ 185737 w 376237"/>
              <a:gd name="connsiteY4" fmla="*/ 9553 h 209578"/>
              <a:gd name="connsiteX5" fmla="*/ 176212 w 376237"/>
              <a:gd name="connsiteY5" fmla="*/ 38128 h 209578"/>
              <a:gd name="connsiteX6" fmla="*/ 166687 w 376237"/>
              <a:gd name="connsiteY6" fmla="*/ 52416 h 209578"/>
              <a:gd name="connsiteX7" fmla="*/ 152400 w 376237"/>
              <a:gd name="connsiteY7" fmla="*/ 61941 h 209578"/>
              <a:gd name="connsiteX8" fmla="*/ 85725 w 376237"/>
              <a:gd name="connsiteY8" fmla="*/ 71466 h 209578"/>
              <a:gd name="connsiteX9" fmla="*/ 71437 w 376237"/>
              <a:gd name="connsiteY9" fmla="*/ 133378 h 209578"/>
              <a:gd name="connsiteX10" fmla="*/ 66675 w 376237"/>
              <a:gd name="connsiteY10" fmla="*/ 147666 h 209578"/>
              <a:gd name="connsiteX11" fmla="*/ 42862 w 376237"/>
              <a:gd name="connsiteY11" fmla="*/ 176241 h 209578"/>
              <a:gd name="connsiteX12" fmla="*/ 28575 w 376237"/>
              <a:gd name="connsiteY12" fmla="*/ 185766 h 209578"/>
              <a:gd name="connsiteX13" fmla="*/ 14287 w 376237"/>
              <a:gd name="connsiteY13" fmla="*/ 200053 h 209578"/>
              <a:gd name="connsiteX14" fmla="*/ 0 w 376237"/>
              <a:gd name="connsiteY14" fmla="*/ 209578 h 209578"/>
              <a:gd name="connsiteX0" fmla="*/ 376237 w 376237"/>
              <a:gd name="connsiteY0" fmla="*/ 19078 h 209578"/>
              <a:gd name="connsiteX1" fmla="*/ 319087 w 376237"/>
              <a:gd name="connsiteY1" fmla="*/ 29 h 209578"/>
              <a:gd name="connsiteX2" fmla="*/ 300037 w 376237"/>
              <a:gd name="connsiteY2" fmla="*/ 9553 h 209578"/>
              <a:gd name="connsiteX3" fmla="*/ 314324 w 376237"/>
              <a:gd name="connsiteY3" fmla="*/ 4791 h 209578"/>
              <a:gd name="connsiteX4" fmla="*/ 185737 w 376237"/>
              <a:gd name="connsiteY4" fmla="*/ 9553 h 209578"/>
              <a:gd name="connsiteX5" fmla="*/ 176212 w 376237"/>
              <a:gd name="connsiteY5" fmla="*/ 38128 h 209578"/>
              <a:gd name="connsiteX6" fmla="*/ 166687 w 376237"/>
              <a:gd name="connsiteY6" fmla="*/ 52416 h 209578"/>
              <a:gd name="connsiteX7" fmla="*/ 152400 w 376237"/>
              <a:gd name="connsiteY7" fmla="*/ 61941 h 209578"/>
              <a:gd name="connsiteX8" fmla="*/ 85725 w 376237"/>
              <a:gd name="connsiteY8" fmla="*/ 71466 h 209578"/>
              <a:gd name="connsiteX9" fmla="*/ 71437 w 376237"/>
              <a:gd name="connsiteY9" fmla="*/ 133378 h 209578"/>
              <a:gd name="connsiteX10" fmla="*/ 66675 w 376237"/>
              <a:gd name="connsiteY10" fmla="*/ 147666 h 209578"/>
              <a:gd name="connsiteX11" fmla="*/ 42862 w 376237"/>
              <a:gd name="connsiteY11" fmla="*/ 176241 h 209578"/>
              <a:gd name="connsiteX12" fmla="*/ 28575 w 376237"/>
              <a:gd name="connsiteY12" fmla="*/ 185766 h 209578"/>
              <a:gd name="connsiteX13" fmla="*/ 14287 w 376237"/>
              <a:gd name="connsiteY13" fmla="*/ 200053 h 209578"/>
              <a:gd name="connsiteX14" fmla="*/ 0 w 376237"/>
              <a:gd name="connsiteY14" fmla="*/ 209578 h 209578"/>
              <a:gd name="connsiteX0" fmla="*/ 376237 w 376237"/>
              <a:gd name="connsiteY0" fmla="*/ 33360 h 223860"/>
              <a:gd name="connsiteX1" fmla="*/ 319087 w 376237"/>
              <a:gd name="connsiteY1" fmla="*/ 14311 h 223860"/>
              <a:gd name="connsiteX2" fmla="*/ 300037 w 376237"/>
              <a:gd name="connsiteY2" fmla="*/ 23835 h 223860"/>
              <a:gd name="connsiteX3" fmla="*/ 314324 w 376237"/>
              <a:gd name="connsiteY3" fmla="*/ 19073 h 223860"/>
              <a:gd name="connsiteX4" fmla="*/ 252412 w 376237"/>
              <a:gd name="connsiteY4" fmla="*/ 23 h 223860"/>
              <a:gd name="connsiteX5" fmla="*/ 185737 w 376237"/>
              <a:gd name="connsiteY5" fmla="*/ 23835 h 223860"/>
              <a:gd name="connsiteX6" fmla="*/ 176212 w 376237"/>
              <a:gd name="connsiteY6" fmla="*/ 52410 h 223860"/>
              <a:gd name="connsiteX7" fmla="*/ 166687 w 376237"/>
              <a:gd name="connsiteY7" fmla="*/ 66698 h 223860"/>
              <a:gd name="connsiteX8" fmla="*/ 152400 w 376237"/>
              <a:gd name="connsiteY8" fmla="*/ 76223 h 223860"/>
              <a:gd name="connsiteX9" fmla="*/ 85725 w 376237"/>
              <a:gd name="connsiteY9" fmla="*/ 85748 h 223860"/>
              <a:gd name="connsiteX10" fmla="*/ 71437 w 376237"/>
              <a:gd name="connsiteY10" fmla="*/ 147660 h 223860"/>
              <a:gd name="connsiteX11" fmla="*/ 66675 w 376237"/>
              <a:gd name="connsiteY11" fmla="*/ 161948 h 223860"/>
              <a:gd name="connsiteX12" fmla="*/ 42862 w 376237"/>
              <a:gd name="connsiteY12" fmla="*/ 190523 h 223860"/>
              <a:gd name="connsiteX13" fmla="*/ 28575 w 376237"/>
              <a:gd name="connsiteY13" fmla="*/ 200048 h 223860"/>
              <a:gd name="connsiteX14" fmla="*/ 14287 w 376237"/>
              <a:gd name="connsiteY14" fmla="*/ 214335 h 223860"/>
              <a:gd name="connsiteX15" fmla="*/ 0 w 376237"/>
              <a:gd name="connsiteY15" fmla="*/ 223860 h 2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6237" h="223860">
                <a:moveTo>
                  <a:pt x="376237" y="33360"/>
                </a:moveTo>
                <a:cubicBezTo>
                  <a:pt x="355600" y="31773"/>
                  <a:pt x="339625" y="16878"/>
                  <a:pt x="319087" y="14311"/>
                </a:cubicBezTo>
                <a:cubicBezTo>
                  <a:pt x="314105" y="13688"/>
                  <a:pt x="300831" y="23041"/>
                  <a:pt x="300037" y="23835"/>
                </a:cubicBezTo>
                <a:cubicBezTo>
                  <a:pt x="299243" y="24629"/>
                  <a:pt x="320674" y="19073"/>
                  <a:pt x="314324" y="19073"/>
                </a:cubicBezTo>
                <a:cubicBezTo>
                  <a:pt x="307974" y="19073"/>
                  <a:pt x="273843" y="-771"/>
                  <a:pt x="252412" y="23"/>
                </a:cubicBezTo>
                <a:cubicBezTo>
                  <a:pt x="230981" y="817"/>
                  <a:pt x="198437" y="15104"/>
                  <a:pt x="185737" y="23835"/>
                </a:cubicBezTo>
                <a:cubicBezTo>
                  <a:pt x="173037" y="32566"/>
                  <a:pt x="181781" y="44056"/>
                  <a:pt x="176212" y="52410"/>
                </a:cubicBezTo>
                <a:cubicBezTo>
                  <a:pt x="173037" y="57173"/>
                  <a:pt x="170734" y="62650"/>
                  <a:pt x="166687" y="66698"/>
                </a:cubicBezTo>
                <a:cubicBezTo>
                  <a:pt x="162640" y="70745"/>
                  <a:pt x="157519" y="73663"/>
                  <a:pt x="152400" y="76223"/>
                </a:cubicBezTo>
                <a:cubicBezTo>
                  <a:pt x="134078" y="85383"/>
                  <a:pt x="99099" y="84532"/>
                  <a:pt x="85725" y="85748"/>
                </a:cubicBezTo>
                <a:cubicBezTo>
                  <a:pt x="79541" y="129028"/>
                  <a:pt x="84512" y="108433"/>
                  <a:pt x="71437" y="147660"/>
                </a:cubicBezTo>
                <a:cubicBezTo>
                  <a:pt x="69850" y="152423"/>
                  <a:pt x="69460" y="157771"/>
                  <a:pt x="66675" y="161948"/>
                </a:cubicBezTo>
                <a:cubicBezTo>
                  <a:pt x="57309" y="175996"/>
                  <a:pt x="56613" y="179063"/>
                  <a:pt x="42862" y="190523"/>
                </a:cubicBezTo>
                <a:cubicBezTo>
                  <a:pt x="38465" y="194187"/>
                  <a:pt x="32972" y="196384"/>
                  <a:pt x="28575" y="200048"/>
                </a:cubicBezTo>
                <a:cubicBezTo>
                  <a:pt x="23401" y="204360"/>
                  <a:pt x="19461" y="210023"/>
                  <a:pt x="14287" y="214335"/>
                </a:cubicBezTo>
                <a:cubicBezTo>
                  <a:pt x="9890" y="217999"/>
                  <a:pt x="0" y="223860"/>
                  <a:pt x="0" y="22386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6" name="フリーフォーム 85"/>
          <p:cNvSpPr/>
          <p:nvPr/>
        </p:nvSpPr>
        <p:spPr bwMode="auto">
          <a:xfrm>
            <a:off x="5970319" y="3160283"/>
            <a:ext cx="357695" cy="288009"/>
          </a:xfrm>
          <a:custGeom>
            <a:avLst/>
            <a:gdLst>
              <a:gd name="connsiteX0" fmla="*/ 590550 w 590550"/>
              <a:gd name="connsiteY0" fmla="*/ 461962 h 461962"/>
              <a:gd name="connsiteX1" fmla="*/ 585788 w 590550"/>
              <a:gd name="connsiteY1" fmla="*/ 395287 h 461962"/>
              <a:gd name="connsiteX2" fmla="*/ 576263 w 590550"/>
              <a:gd name="connsiteY2" fmla="*/ 381000 h 461962"/>
              <a:gd name="connsiteX3" fmla="*/ 542925 w 590550"/>
              <a:gd name="connsiteY3" fmla="*/ 361950 h 461962"/>
              <a:gd name="connsiteX4" fmla="*/ 528638 w 590550"/>
              <a:gd name="connsiteY4" fmla="*/ 352425 h 461962"/>
              <a:gd name="connsiteX5" fmla="*/ 514350 w 590550"/>
              <a:gd name="connsiteY5" fmla="*/ 319087 h 461962"/>
              <a:gd name="connsiteX6" fmla="*/ 500063 w 590550"/>
              <a:gd name="connsiteY6" fmla="*/ 314325 h 461962"/>
              <a:gd name="connsiteX7" fmla="*/ 495300 w 590550"/>
              <a:gd name="connsiteY7" fmla="*/ 300037 h 461962"/>
              <a:gd name="connsiteX8" fmla="*/ 481013 w 590550"/>
              <a:gd name="connsiteY8" fmla="*/ 290512 h 461962"/>
              <a:gd name="connsiteX9" fmla="*/ 461963 w 590550"/>
              <a:gd name="connsiteY9" fmla="*/ 276225 h 461962"/>
              <a:gd name="connsiteX10" fmla="*/ 466725 w 590550"/>
              <a:gd name="connsiteY10" fmla="*/ 242887 h 461962"/>
              <a:gd name="connsiteX11" fmla="*/ 476250 w 590550"/>
              <a:gd name="connsiteY11" fmla="*/ 214312 h 461962"/>
              <a:gd name="connsiteX12" fmla="*/ 481013 w 590550"/>
              <a:gd name="connsiteY12" fmla="*/ 195262 h 461962"/>
              <a:gd name="connsiteX13" fmla="*/ 466725 w 590550"/>
              <a:gd name="connsiteY13" fmla="*/ 161925 h 461962"/>
              <a:gd name="connsiteX14" fmla="*/ 461963 w 590550"/>
              <a:gd name="connsiteY14" fmla="*/ 147637 h 461962"/>
              <a:gd name="connsiteX15" fmla="*/ 423863 w 590550"/>
              <a:gd name="connsiteY15" fmla="*/ 114300 h 461962"/>
              <a:gd name="connsiteX16" fmla="*/ 390525 w 590550"/>
              <a:gd name="connsiteY16" fmla="*/ 109537 h 461962"/>
              <a:gd name="connsiteX17" fmla="*/ 376238 w 590550"/>
              <a:gd name="connsiteY17" fmla="*/ 100012 h 461962"/>
              <a:gd name="connsiteX18" fmla="*/ 342900 w 590550"/>
              <a:gd name="connsiteY18" fmla="*/ 90487 h 461962"/>
              <a:gd name="connsiteX19" fmla="*/ 328613 w 590550"/>
              <a:gd name="connsiteY19" fmla="*/ 80962 h 461962"/>
              <a:gd name="connsiteX20" fmla="*/ 242888 w 590550"/>
              <a:gd name="connsiteY20" fmla="*/ 76200 h 461962"/>
              <a:gd name="connsiteX21" fmla="*/ 195263 w 590550"/>
              <a:gd name="connsiteY21" fmla="*/ 52387 h 461962"/>
              <a:gd name="connsiteX22" fmla="*/ 185738 w 590550"/>
              <a:gd name="connsiteY22" fmla="*/ 38100 h 461962"/>
              <a:gd name="connsiteX23" fmla="*/ 171450 w 590550"/>
              <a:gd name="connsiteY23" fmla="*/ 28575 h 461962"/>
              <a:gd name="connsiteX24" fmla="*/ 90488 w 590550"/>
              <a:gd name="connsiteY24" fmla="*/ 19050 h 461962"/>
              <a:gd name="connsiteX25" fmla="*/ 14288 w 590550"/>
              <a:gd name="connsiteY25" fmla="*/ 0 h 461962"/>
              <a:gd name="connsiteX26" fmla="*/ 0 w 590550"/>
              <a:gd name="connsiteY26" fmla="*/ 0 h 461962"/>
              <a:gd name="connsiteX0" fmla="*/ 590550 w 590550"/>
              <a:gd name="connsiteY0" fmla="*/ 461962 h 461962"/>
              <a:gd name="connsiteX1" fmla="*/ 585788 w 590550"/>
              <a:gd name="connsiteY1" fmla="*/ 395287 h 461962"/>
              <a:gd name="connsiteX2" fmla="*/ 571500 w 590550"/>
              <a:gd name="connsiteY2" fmla="*/ 395287 h 461962"/>
              <a:gd name="connsiteX3" fmla="*/ 542925 w 590550"/>
              <a:gd name="connsiteY3" fmla="*/ 361950 h 461962"/>
              <a:gd name="connsiteX4" fmla="*/ 528638 w 590550"/>
              <a:gd name="connsiteY4" fmla="*/ 352425 h 461962"/>
              <a:gd name="connsiteX5" fmla="*/ 514350 w 590550"/>
              <a:gd name="connsiteY5" fmla="*/ 319087 h 461962"/>
              <a:gd name="connsiteX6" fmla="*/ 500063 w 590550"/>
              <a:gd name="connsiteY6" fmla="*/ 314325 h 461962"/>
              <a:gd name="connsiteX7" fmla="*/ 495300 w 590550"/>
              <a:gd name="connsiteY7" fmla="*/ 300037 h 461962"/>
              <a:gd name="connsiteX8" fmla="*/ 481013 w 590550"/>
              <a:gd name="connsiteY8" fmla="*/ 290512 h 461962"/>
              <a:gd name="connsiteX9" fmla="*/ 461963 w 590550"/>
              <a:gd name="connsiteY9" fmla="*/ 276225 h 461962"/>
              <a:gd name="connsiteX10" fmla="*/ 466725 w 590550"/>
              <a:gd name="connsiteY10" fmla="*/ 242887 h 461962"/>
              <a:gd name="connsiteX11" fmla="*/ 476250 w 590550"/>
              <a:gd name="connsiteY11" fmla="*/ 214312 h 461962"/>
              <a:gd name="connsiteX12" fmla="*/ 481013 w 590550"/>
              <a:gd name="connsiteY12" fmla="*/ 195262 h 461962"/>
              <a:gd name="connsiteX13" fmla="*/ 466725 w 590550"/>
              <a:gd name="connsiteY13" fmla="*/ 161925 h 461962"/>
              <a:gd name="connsiteX14" fmla="*/ 461963 w 590550"/>
              <a:gd name="connsiteY14" fmla="*/ 147637 h 461962"/>
              <a:gd name="connsiteX15" fmla="*/ 423863 w 590550"/>
              <a:gd name="connsiteY15" fmla="*/ 114300 h 461962"/>
              <a:gd name="connsiteX16" fmla="*/ 390525 w 590550"/>
              <a:gd name="connsiteY16" fmla="*/ 109537 h 461962"/>
              <a:gd name="connsiteX17" fmla="*/ 376238 w 590550"/>
              <a:gd name="connsiteY17" fmla="*/ 100012 h 461962"/>
              <a:gd name="connsiteX18" fmla="*/ 342900 w 590550"/>
              <a:gd name="connsiteY18" fmla="*/ 90487 h 461962"/>
              <a:gd name="connsiteX19" fmla="*/ 328613 w 590550"/>
              <a:gd name="connsiteY19" fmla="*/ 80962 h 461962"/>
              <a:gd name="connsiteX20" fmla="*/ 242888 w 590550"/>
              <a:gd name="connsiteY20" fmla="*/ 76200 h 461962"/>
              <a:gd name="connsiteX21" fmla="*/ 195263 w 590550"/>
              <a:gd name="connsiteY21" fmla="*/ 52387 h 461962"/>
              <a:gd name="connsiteX22" fmla="*/ 185738 w 590550"/>
              <a:gd name="connsiteY22" fmla="*/ 38100 h 461962"/>
              <a:gd name="connsiteX23" fmla="*/ 171450 w 590550"/>
              <a:gd name="connsiteY23" fmla="*/ 28575 h 461962"/>
              <a:gd name="connsiteX24" fmla="*/ 90488 w 590550"/>
              <a:gd name="connsiteY24" fmla="*/ 19050 h 461962"/>
              <a:gd name="connsiteX25" fmla="*/ 14288 w 590550"/>
              <a:gd name="connsiteY25" fmla="*/ 0 h 461962"/>
              <a:gd name="connsiteX26" fmla="*/ 0 w 590550"/>
              <a:gd name="connsiteY26" fmla="*/ 0 h 461962"/>
              <a:gd name="connsiteX0" fmla="*/ 590550 w 590550"/>
              <a:gd name="connsiteY0" fmla="*/ 461962 h 461962"/>
              <a:gd name="connsiteX1" fmla="*/ 585788 w 590550"/>
              <a:gd name="connsiteY1" fmla="*/ 395287 h 461962"/>
              <a:gd name="connsiteX2" fmla="*/ 571500 w 590550"/>
              <a:gd name="connsiteY2" fmla="*/ 395287 h 461962"/>
              <a:gd name="connsiteX3" fmla="*/ 542925 w 590550"/>
              <a:gd name="connsiteY3" fmla="*/ 361950 h 461962"/>
              <a:gd name="connsiteX4" fmla="*/ 528638 w 590550"/>
              <a:gd name="connsiteY4" fmla="*/ 352425 h 461962"/>
              <a:gd name="connsiteX5" fmla="*/ 514350 w 590550"/>
              <a:gd name="connsiteY5" fmla="*/ 319087 h 461962"/>
              <a:gd name="connsiteX6" fmla="*/ 500063 w 590550"/>
              <a:gd name="connsiteY6" fmla="*/ 314325 h 461962"/>
              <a:gd name="connsiteX7" fmla="*/ 495300 w 590550"/>
              <a:gd name="connsiteY7" fmla="*/ 300037 h 461962"/>
              <a:gd name="connsiteX8" fmla="*/ 481013 w 590550"/>
              <a:gd name="connsiteY8" fmla="*/ 290512 h 461962"/>
              <a:gd name="connsiteX9" fmla="*/ 461963 w 590550"/>
              <a:gd name="connsiteY9" fmla="*/ 276225 h 461962"/>
              <a:gd name="connsiteX10" fmla="*/ 466725 w 590550"/>
              <a:gd name="connsiteY10" fmla="*/ 242887 h 461962"/>
              <a:gd name="connsiteX11" fmla="*/ 476250 w 590550"/>
              <a:gd name="connsiteY11" fmla="*/ 214312 h 461962"/>
              <a:gd name="connsiteX12" fmla="*/ 481013 w 590550"/>
              <a:gd name="connsiteY12" fmla="*/ 195262 h 461962"/>
              <a:gd name="connsiteX13" fmla="*/ 466725 w 590550"/>
              <a:gd name="connsiteY13" fmla="*/ 161925 h 461962"/>
              <a:gd name="connsiteX14" fmla="*/ 461963 w 590550"/>
              <a:gd name="connsiteY14" fmla="*/ 147637 h 461962"/>
              <a:gd name="connsiteX15" fmla="*/ 423863 w 590550"/>
              <a:gd name="connsiteY15" fmla="*/ 114300 h 461962"/>
              <a:gd name="connsiteX16" fmla="*/ 390525 w 590550"/>
              <a:gd name="connsiteY16" fmla="*/ 109537 h 461962"/>
              <a:gd name="connsiteX17" fmla="*/ 376238 w 590550"/>
              <a:gd name="connsiteY17" fmla="*/ 100012 h 461962"/>
              <a:gd name="connsiteX18" fmla="*/ 342900 w 590550"/>
              <a:gd name="connsiteY18" fmla="*/ 90487 h 461962"/>
              <a:gd name="connsiteX19" fmla="*/ 328613 w 590550"/>
              <a:gd name="connsiteY19" fmla="*/ 80962 h 461962"/>
              <a:gd name="connsiteX20" fmla="*/ 242888 w 590550"/>
              <a:gd name="connsiteY20" fmla="*/ 76200 h 461962"/>
              <a:gd name="connsiteX21" fmla="*/ 195263 w 590550"/>
              <a:gd name="connsiteY21" fmla="*/ 52387 h 461962"/>
              <a:gd name="connsiteX22" fmla="*/ 185738 w 590550"/>
              <a:gd name="connsiteY22" fmla="*/ 38100 h 461962"/>
              <a:gd name="connsiteX23" fmla="*/ 171450 w 590550"/>
              <a:gd name="connsiteY23" fmla="*/ 28575 h 461962"/>
              <a:gd name="connsiteX24" fmla="*/ 90488 w 590550"/>
              <a:gd name="connsiteY24" fmla="*/ 19050 h 461962"/>
              <a:gd name="connsiteX25" fmla="*/ 14288 w 590550"/>
              <a:gd name="connsiteY25" fmla="*/ 0 h 461962"/>
              <a:gd name="connsiteX26" fmla="*/ 0 w 590550"/>
              <a:gd name="connsiteY26" fmla="*/ 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0550" h="461962">
                <a:moveTo>
                  <a:pt x="590550" y="461962"/>
                </a:moveTo>
                <a:cubicBezTo>
                  <a:pt x="588963" y="439737"/>
                  <a:pt x="588963" y="406400"/>
                  <a:pt x="585788" y="395287"/>
                </a:cubicBezTo>
                <a:cubicBezTo>
                  <a:pt x="582613" y="384174"/>
                  <a:pt x="561259" y="399334"/>
                  <a:pt x="571500" y="395287"/>
                </a:cubicBezTo>
                <a:cubicBezTo>
                  <a:pt x="581673" y="391267"/>
                  <a:pt x="550069" y="369094"/>
                  <a:pt x="542925" y="361950"/>
                </a:cubicBezTo>
                <a:cubicBezTo>
                  <a:pt x="535781" y="354806"/>
                  <a:pt x="533400" y="355600"/>
                  <a:pt x="528638" y="352425"/>
                </a:cubicBezTo>
                <a:cubicBezTo>
                  <a:pt x="525792" y="343887"/>
                  <a:pt x="520234" y="324971"/>
                  <a:pt x="514350" y="319087"/>
                </a:cubicBezTo>
                <a:cubicBezTo>
                  <a:pt x="510800" y="315537"/>
                  <a:pt x="504825" y="315912"/>
                  <a:pt x="500063" y="314325"/>
                </a:cubicBezTo>
                <a:cubicBezTo>
                  <a:pt x="498475" y="309562"/>
                  <a:pt x="498436" y="303957"/>
                  <a:pt x="495300" y="300037"/>
                </a:cubicBezTo>
                <a:cubicBezTo>
                  <a:pt x="491724" y="295568"/>
                  <a:pt x="485671" y="293839"/>
                  <a:pt x="481013" y="290512"/>
                </a:cubicBezTo>
                <a:cubicBezTo>
                  <a:pt x="474554" y="285898"/>
                  <a:pt x="468313" y="280987"/>
                  <a:pt x="461963" y="276225"/>
                </a:cubicBezTo>
                <a:cubicBezTo>
                  <a:pt x="463550" y="265112"/>
                  <a:pt x="464201" y="253825"/>
                  <a:pt x="466725" y="242887"/>
                </a:cubicBezTo>
                <a:cubicBezTo>
                  <a:pt x="468983" y="233104"/>
                  <a:pt x="473815" y="224052"/>
                  <a:pt x="476250" y="214312"/>
                </a:cubicBezTo>
                <a:lnTo>
                  <a:pt x="481013" y="195262"/>
                </a:lnTo>
                <a:cubicBezTo>
                  <a:pt x="469839" y="161743"/>
                  <a:pt x="484387" y="203138"/>
                  <a:pt x="466725" y="161925"/>
                </a:cubicBezTo>
                <a:cubicBezTo>
                  <a:pt x="464748" y="157311"/>
                  <a:pt x="464208" y="152127"/>
                  <a:pt x="461963" y="147637"/>
                </a:cubicBezTo>
                <a:cubicBezTo>
                  <a:pt x="455064" y="133838"/>
                  <a:pt x="439248" y="116498"/>
                  <a:pt x="423863" y="114300"/>
                </a:cubicBezTo>
                <a:lnTo>
                  <a:pt x="390525" y="109537"/>
                </a:lnTo>
                <a:cubicBezTo>
                  <a:pt x="385763" y="106362"/>
                  <a:pt x="381499" y="102267"/>
                  <a:pt x="376238" y="100012"/>
                </a:cubicBezTo>
                <a:cubicBezTo>
                  <a:pt x="354864" y="90852"/>
                  <a:pt x="361445" y="99760"/>
                  <a:pt x="342900" y="90487"/>
                </a:cubicBezTo>
                <a:cubicBezTo>
                  <a:pt x="337781" y="87927"/>
                  <a:pt x="334279" y="81771"/>
                  <a:pt x="328613" y="80962"/>
                </a:cubicBezTo>
                <a:cubicBezTo>
                  <a:pt x="300282" y="76915"/>
                  <a:pt x="271463" y="77787"/>
                  <a:pt x="242888" y="76200"/>
                </a:cubicBezTo>
                <a:cubicBezTo>
                  <a:pt x="208867" y="53519"/>
                  <a:pt x="225419" y="59927"/>
                  <a:pt x="195263" y="52387"/>
                </a:cubicBezTo>
                <a:cubicBezTo>
                  <a:pt x="192088" y="47625"/>
                  <a:pt x="189785" y="42147"/>
                  <a:pt x="185738" y="38100"/>
                </a:cubicBezTo>
                <a:cubicBezTo>
                  <a:pt x="181690" y="34053"/>
                  <a:pt x="176570" y="31135"/>
                  <a:pt x="171450" y="28575"/>
                </a:cubicBezTo>
                <a:cubicBezTo>
                  <a:pt x="149798" y="17749"/>
                  <a:pt x="101037" y="19803"/>
                  <a:pt x="90488" y="19050"/>
                </a:cubicBezTo>
                <a:cubicBezTo>
                  <a:pt x="67939" y="11534"/>
                  <a:pt x="37276" y="0"/>
                  <a:pt x="14288" y="0"/>
                </a:cubicBez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137" name="テキスト ボックス 6"/>
          <p:cNvSpPr txBox="1">
            <a:spLocks noChangeArrowheads="1"/>
          </p:cNvSpPr>
          <p:nvPr/>
        </p:nvSpPr>
        <p:spPr bwMode="auto">
          <a:xfrm>
            <a:off x="5078367" y="940332"/>
            <a:ext cx="1584889" cy="57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Arial" charset="0"/>
              </a:rPr>
              <a:t>農林水産省本省</a:t>
            </a:r>
            <a:endParaRPr lang="en-US" altLang="ja-JP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Arial" charset="0"/>
              </a:rPr>
              <a:t>林野庁本庁</a:t>
            </a:r>
            <a:endParaRPr lang="en-US" altLang="ja-JP" sz="1400" dirty="0">
              <a:latin typeface="Arial" charset="0"/>
            </a:endParaRPr>
          </a:p>
        </p:txBody>
      </p:sp>
      <p:sp>
        <p:nvSpPr>
          <p:cNvPr id="4138" name="テキスト ボックス 162"/>
          <p:cNvSpPr txBox="1">
            <a:spLocks noChangeArrowheads="1"/>
          </p:cNvSpPr>
          <p:nvPr/>
        </p:nvSpPr>
        <p:spPr bwMode="auto">
          <a:xfrm>
            <a:off x="5026333" y="1515431"/>
            <a:ext cx="1387483" cy="3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Arial" charset="0"/>
              </a:rPr>
              <a:t>各森林管理局</a:t>
            </a:r>
            <a:endParaRPr lang="en-US" altLang="ja-JP" sz="1400" dirty="0">
              <a:latin typeface="Arial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4723220" y="1947154"/>
            <a:ext cx="222350" cy="244372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40" name="テキスト ボックス 163"/>
          <p:cNvSpPr txBox="1">
            <a:spLocks noChangeArrowheads="1"/>
          </p:cNvSpPr>
          <p:nvPr/>
        </p:nvSpPr>
        <p:spPr bwMode="auto">
          <a:xfrm>
            <a:off x="5040314" y="1857579"/>
            <a:ext cx="795264" cy="3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latin typeface="Arial" charset="0"/>
              </a:rPr>
              <a:t>国有林</a:t>
            </a:r>
            <a:endParaRPr lang="en-US" altLang="ja-JP" sz="1400">
              <a:latin typeface="Arial" charset="0"/>
            </a:endParaRPr>
          </a:p>
        </p:txBody>
      </p:sp>
      <p:sp>
        <p:nvSpPr>
          <p:cNvPr id="133" name="円/楕円 132"/>
          <p:cNvSpPr/>
          <p:nvPr/>
        </p:nvSpPr>
        <p:spPr bwMode="auto">
          <a:xfrm>
            <a:off x="4724831" y="1606779"/>
            <a:ext cx="209461" cy="2286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8" name="円/楕円 137"/>
          <p:cNvSpPr/>
          <p:nvPr/>
        </p:nvSpPr>
        <p:spPr bwMode="auto">
          <a:xfrm>
            <a:off x="4732888" y="1056944"/>
            <a:ext cx="211072" cy="228661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88" name="グループ化 95"/>
          <p:cNvGrpSpPr>
            <a:grpSpLocks/>
          </p:cNvGrpSpPr>
          <p:nvPr/>
        </p:nvGrpSpPr>
        <p:grpSpPr bwMode="auto">
          <a:xfrm>
            <a:off x="4698156" y="1559276"/>
            <a:ext cx="4373796" cy="2589806"/>
            <a:chOff x="13253339" y="2798364"/>
            <a:chExt cx="4265808" cy="2223479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202" name="グループ化 99"/>
            <p:cNvGrpSpPr>
              <a:grpSpLocks/>
            </p:cNvGrpSpPr>
            <p:nvPr/>
          </p:nvGrpSpPr>
          <p:grpSpPr bwMode="auto">
            <a:xfrm>
              <a:off x="13253339" y="3016129"/>
              <a:ext cx="4265808" cy="2005714"/>
              <a:chOff x="16266054" y="3026622"/>
              <a:chExt cx="4144808" cy="1988373"/>
            </a:xfrm>
            <a:grpFill/>
          </p:grpSpPr>
          <p:sp>
            <p:nvSpPr>
              <p:cNvPr id="204" name="AutoShape 20"/>
              <p:cNvSpPr>
                <a:spLocks noChangeArrowheads="1"/>
              </p:cNvSpPr>
              <p:nvPr/>
            </p:nvSpPr>
            <p:spPr bwMode="auto">
              <a:xfrm>
                <a:off x="16581407" y="3561209"/>
                <a:ext cx="1418644" cy="261914"/>
              </a:xfrm>
              <a:prstGeom prst="roundRect">
                <a:avLst/>
              </a:prstGeom>
              <a:grp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0" lang="ja-JP" altLang="en-US" sz="831" b="1" kern="0" dirty="0">
                    <a:latin typeface="Times New Roman" pitchFamily="18" charset="0"/>
                    <a:ea typeface="ＭＳ ゴシック" pitchFamily="49" charset="-128"/>
                  </a:rPr>
                  <a:t>近畿中国森林管理局</a:t>
                </a:r>
              </a:p>
            </p:txBody>
          </p:sp>
          <p:sp>
            <p:nvSpPr>
              <p:cNvPr id="206" name="AutoShape 16"/>
              <p:cNvSpPr>
                <a:spLocks noChangeArrowheads="1"/>
              </p:cNvSpPr>
              <p:nvPr/>
            </p:nvSpPr>
            <p:spPr bwMode="auto">
              <a:xfrm>
                <a:off x="19196919" y="3026622"/>
                <a:ext cx="1211554" cy="287313"/>
              </a:xfrm>
              <a:prstGeom prst="roundRect">
                <a:avLst/>
              </a:prstGeom>
              <a:grp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0" lang="ja-JP" altLang="en-US" sz="831" b="1" kern="0" dirty="0">
                    <a:latin typeface="Times New Roman" pitchFamily="18" charset="0"/>
                    <a:ea typeface="ＭＳ ゴシック" pitchFamily="49" charset="-128"/>
                  </a:rPr>
                  <a:t>北海道森林管理局</a:t>
                </a:r>
              </a:p>
            </p:txBody>
          </p:sp>
          <p:sp>
            <p:nvSpPr>
              <p:cNvPr id="207" name="AutoShape 18"/>
              <p:cNvSpPr>
                <a:spLocks noChangeArrowheads="1"/>
              </p:cNvSpPr>
              <p:nvPr/>
            </p:nvSpPr>
            <p:spPr bwMode="auto">
              <a:xfrm>
                <a:off x="19218116" y="3632524"/>
                <a:ext cx="1190357" cy="215882"/>
              </a:xfrm>
              <a:prstGeom prst="roundRect">
                <a:avLst/>
              </a:prstGeom>
              <a:grp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0" lang="ja-JP" altLang="en-US" sz="831" b="1" kern="0" dirty="0">
                    <a:latin typeface="Times New Roman" pitchFamily="18" charset="0"/>
                    <a:ea typeface="ＭＳ ゴシック" pitchFamily="49" charset="-128"/>
                  </a:rPr>
                  <a:t>関東森林管理局</a:t>
                </a:r>
              </a:p>
            </p:txBody>
          </p:sp>
          <p:sp>
            <p:nvSpPr>
              <p:cNvPr id="208" name="AutoShape 19"/>
              <p:cNvSpPr>
                <a:spLocks noChangeArrowheads="1"/>
              </p:cNvSpPr>
              <p:nvPr/>
            </p:nvSpPr>
            <p:spPr bwMode="auto">
              <a:xfrm>
                <a:off x="17360770" y="3283201"/>
                <a:ext cx="1211554" cy="209533"/>
              </a:xfrm>
              <a:prstGeom prst="roundRect">
                <a:avLst/>
              </a:prstGeom>
              <a:grp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0" lang="ja-JP" altLang="en-US" sz="831" b="1" kern="0" dirty="0">
                    <a:latin typeface="Times New Roman" pitchFamily="18" charset="0"/>
                    <a:ea typeface="ＭＳ ゴシック" pitchFamily="49" charset="-128"/>
                  </a:rPr>
                  <a:t>中部森林管理局</a:t>
                </a:r>
              </a:p>
            </p:txBody>
          </p:sp>
          <p:sp>
            <p:nvSpPr>
              <p:cNvPr id="209" name="AutoShape 23"/>
              <p:cNvSpPr>
                <a:spLocks noChangeArrowheads="1"/>
              </p:cNvSpPr>
              <p:nvPr/>
            </p:nvSpPr>
            <p:spPr bwMode="auto">
              <a:xfrm>
                <a:off x="16266054" y="3890991"/>
                <a:ext cx="1154483" cy="217469"/>
              </a:xfrm>
              <a:prstGeom prst="roundRect">
                <a:avLst/>
              </a:prstGeom>
              <a:grp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0" lang="ja-JP" altLang="en-US" sz="831" b="1" kern="0" dirty="0">
                    <a:latin typeface="Times New Roman" pitchFamily="18" charset="0"/>
                    <a:ea typeface="ＭＳ ゴシック" pitchFamily="49" charset="-128"/>
                  </a:rPr>
                  <a:t>九州森林管理局</a:t>
                </a:r>
              </a:p>
            </p:txBody>
          </p:sp>
          <p:sp>
            <p:nvSpPr>
              <p:cNvPr id="210" name="AutoShape 75"/>
              <p:cNvSpPr>
                <a:spLocks noChangeArrowheads="1"/>
              </p:cNvSpPr>
              <p:nvPr/>
            </p:nvSpPr>
            <p:spPr bwMode="auto">
              <a:xfrm>
                <a:off x="18113743" y="4777111"/>
                <a:ext cx="1125325" cy="237884"/>
              </a:xfrm>
              <a:prstGeom prst="roundRect">
                <a:avLst/>
              </a:prstGeom>
              <a:solidFill>
                <a:srgbClr val="FF99FF"/>
              </a:solidFill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0" lang="ja-JP" altLang="en-US" sz="1200" b="1" kern="0" dirty="0">
                    <a:latin typeface="Times New Roman" pitchFamily="18" charset="0"/>
                    <a:ea typeface="ＭＳ ゴシック" pitchFamily="49" charset="-128"/>
                  </a:rPr>
                  <a:t>林野庁本庁</a:t>
                </a:r>
              </a:p>
            </p:txBody>
          </p:sp>
          <p:sp>
            <p:nvSpPr>
              <p:cNvPr id="211" name="AutoShape 22"/>
              <p:cNvSpPr>
                <a:spLocks noChangeArrowheads="1"/>
              </p:cNvSpPr>
              <p:nvPr/>
            </p:nvSpPr>
            <p:spPr bwMode="auto">
              <a:xfrm>
                <a:off x="19223766" y="3351814"/>
                <a:ext cx="1187096" cy="247630"/>
              </a:xfrm>
              <a:prstGeom prst="roundRect">
                <a:avLst/>
              </a:prstGeom>
              <a:grp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0" lang="ja-JP" altLang="en-US" sz="831" b="1" kern="0" dirty="0">
                    <a:latin typeface="Times New Roman" pitchFamily="18" charset="0"/>
                    <a:ea typeface="ＭＳ ゴシック" pitchFamily="49" charset="-128"/>
                  </a:rPr>
                  <a:t>東北森林管理局</a:t>
                </a:r>
              </a:p>
            </p:txBody>
          </p:sp>
        </p:grpSp>
        <p:cxnSp>
          <p:nvCxnSpPr>
            <p:cNvPr id="190" name="直線コネクタ 118"/>
            <p:cNvCxnSpPr>
              <a:cxnSpLocks noChangeShapeType="1"/>
              <a:endCxn id="206" idx="1"/>
            </p:cNvCxnSpPr>
            <p:nvPr/>
          </p:nvCxnSpPr>
          <p:spPr bwMode="auto">
            <a:xfrm>
              <a:off x="15877936" y="2798364"/>
              <a:ext cx="391829" cy="362674"/>
            </a:xfrm>
            <a:prstGeom prst="line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xtLst/>
          </p:spPr>
        </p:cxnSp>
        <p:cxnSp>
          <p:nvCxnSpPr>
            <p:cNvPr id="191" name="直線コネクタ 95"/>
            <p:cNvCxnSpPr>
              <a:cxnSpLocks noChangeShapeType="1"/>
            </p:cNvCxnSpPr>
            <p:nvPr/>
          </p:nvCxnSpPr>
          <p:spPr bwMode="auto">
            <a:xfrm>
              <a:off x="13705224" y="4107591"/>
              <a:ext cx="255833" cy="730786"/>
            </a:xfrm>
            <a:prstGeom prst="line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xtLst/>
          </p:spPr>
        </p:cxnSp>
        <p:cxnSp>
          <p:nvCxnSpPr>
            <p:cNvPr id="193" name="直線コネクタ 104"/>
            <p:cNvCxnSpPr>
              <a:cxnSpLocks noChangeShapeType="1"/>
            </p:cNvCxnSpPr>
            <p:nvPr/>
          </p:nvCxnSpPr>
          <p:spPr bwMode="auto">
            <a:xfrm flipH="1" flipV="1">
              <a:off x="14549500" y="3824934"/>
              <a:ext cx="388017" cy="577451"/>
            </a:xfrm>
            <a:prstGeom prst="line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xtLst/>
          </p:spPr>
        </p:cxnSp>
        <p:cxnSp>
          <p:nvCxnSpPr>
            <p:cNvPr id="194" name="直線コネクタ 112"/>
            <p:cNvCxnSpPr>
              <a:cxnSpLocks noChangeShapeType="1"/>
              <a:stCxn id="240" idx="4"/>
              <a:endCxn id="210" idx="0"/>
            </p:cNvCxnSpPr>
            <p:nvPr/>
          </p:nvCxnSpPr>
          <p:spPr bwMode="auto">
            <a:xfrm>
              <a:off x="15688163" y="4274862"/>
              <a:ext cx="45893" cy="507022"/>
            </a:xfrm>
            <a:prstGeom prst="line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xtLst/>
          </p:spPr>
        </p:cxnSp>
        <p:cxnSp>
          <p:nvCxnSpPr>
            <p:cNvPr id="195" name="直線コネクタ 98"/>
            <p:cNvCxnSpPr>
              <a:cxnSpLocks noChangeShapeType="1"/>
              <a:stCxn id="208" idx="2"/>
            </p:cNvCxnSpPr>
            <p:nvPr/>
          </p:nvCxnSpPr>
          <p:spPr bwMode="auto">
            <a:xfrm>
              <a:off x="15003474" y="3486306"/>
              <a:ext cx="386147" cy="697972"/>
            </a:xfrm>
            <a:prstGeom prst="line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xtLst/>
          </p:spPr>
        </p:cxnSp>
        <p:cxnSp>
          <p:nvCxnSpPr>
            <p:cNvPr id="196" name="直線コネクタ 116"/>
            <p:cNvCxnSpPr>
              <a:cxnSpLocks noChangeShapeType="1"/>
              <a:endCxn id="211" idx="1"/>
            </p:cNvCxnSpPr>
            <p:nvPr/>
          </p:nvCxnSpPr>
          <p:spPr bwMode="auto">
            <a:xfrm>
              <a:off x="15778253" y="3349484"/>
              <a:ext cx="520172" cy="119541"/>
            </a:xfrm>
            <a:prstGeom prst="line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xtLst/>
          </p:spPr>
        </p:cxnSp>
        <p:cxnSp>
          <p:nvCxnSpPr>
            <p:cNvPr id="197" name="直線コネクタ 114"/>
            <p:cNvCxnSpPr>
              <a:cxnSpLocks noChangeShapeType="1"/>
              <a:endCxn id="207" idx="1"/>
            </p:cNvCxnSpPr>
            <p:nvPr/>
          </p:nvCxnSpPr>
          <p:spPr bwMode="auto">
            <a:xfrm flipV="1">
              <a:off x="15548836" y="3736196"/>
              <a:ext cx="742745" cy="345201"/>
            </a:xfrm>
            <a:prstGeom prst="line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xtLst/>
          </p:spPr>
        </p:cxnSp>
      </p:grpSp>
      <p:cxnSp>
        <p:nvCxnSpPr>
          <p:cNvPr id="236" name="直線コネクタ 104"/>
          <p:cNvCxnSpPr>
            <a:cxnSpLocks noChangeShapeType="1"/>
            <a:endCxn id="235" idx="0"/>
          </p:cNvCxnSpPr>
          <p:nvPr/>
        </p:nvCxnSpPr>
        <p:spPr bwMode="auto">
          <a:xfrm>
            <a:off x="5886535" y="3745030"/>
            <a:ext cx="108785" cy="375433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0" name="円/楕円 239"/>
          <p:cNvSpPr/>
          <p:nvPr/>
        </p:nvSpPr>
        <p:spPr bwMode="auto">
          <a:xfrm>
            <a:off x="7135242" y="3160283"/>
            <a:ext cx="118750" cy="118750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1" name="円/楕円 240"/>
          <p:cNvSpPr/>
          <p:nvPr/>
        </p:nvSpPr>
        <p:spPr bwMode="auto">
          <a:xfrm>
            <a:off x="7264142" y="2165342"/>
            <a:ext cx="70895" cy="7680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2" name="円/楕円 241"/>
          <p:cNvSpPr/>
          <p:nvPr/>
        </p:nvSpPr>
        <p:spPr bwMode="auto">
          <a:xfrm>
            <a:off x="5865587" y="3692664"/>
            <a:ext cx="70895" cy="7680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3" name="円/楕円 242"/>
          <p:cNvSpPr/>
          <p:nvPr/>
        </p:nvSpPr>
        <p:spPr bwMode="auto">
          <a:xfrm>
            <a:off x="7051459" y="3013660"/>
            <a:ext cx="70895" cy="7680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4" name="円/楕円 243"/>
          <p:cNvSpPr/>
          <p:nvPr/>
        </p:nvSpPr>
        <p:spPr bwMode="auto">
          <a:xfrm>
            <a:off x="6862944" y="3142828"/>
            <a:ext cx="70895" cy="7680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" name="円/楕円 244"/>
          <p:cNvSpPr/>
          <p:nvPr/>
        </p:nvSpPr>
        <p:spPr bwMode="auto">
          <a:xfrm>
            <a:off x="6392463" y="3388945"/>
            <a:ext cx="70895" cy="7680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6" name="円/楕円 245"/>
          <p:cNvSpPr/>
          <p:nvPr/>
        </p:nvSpPr>
        <p:spPr bwMode="auto">
          <a:xfrm>
            <a:off x="7347928" y="1543941"/>
            <a:ext cx="70895" cy="7680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7" name="円/楕円 246"/>
          <p:cNvSpPr/>
          <p:nvPr/>
        </p:nvSpPr>
        <p:spPr bwMode="auto">
          <a:xfrm>
            <a:off x="5407996" y="3910852"/>
            <a:ext cx="70895" cy="7680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67" y="4514127"/>
            <a:ext cx="3140874" cy="21200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98" name="Line 43"/>
          <p:cNvSpPr>
            <a:spLocks noChangeShapeType="1"/>
          </p:cNvSpPr>
          <p:nvPr/>
        </p:nvSpPr>
        <p:spPr bwMode="auto">
          <a:xfrm flipH="1">
            <a:off x="671146" y="1919288"/>
            <a:ext cx="23299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8" name="Rectangle 29"/>
          <p:cNvSpPr>
            <a:spLocks noChangeArrowheads="1"/>
          </p:cNvSpPr>
          <p:nvPr/>
        </p:nvSpPr>
        <p:spPr bwMode="auto">
          <a:xfrm>
            <a:off x="29308" y="765176"/>
            <a:ext cx="2283069" cy="542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50" charset="-128"/>
              </a:rPr>
              <a:t>農林水産省本省</a:t>
            </a:r>
          </a:p>
        </p:txBody>
      </p:sp>
      <p:sp>
        <p:nvSpPr>
          <p:cNvPr id="4100" name="Line 53"/>
          <p:cNvSpPr>
            <a:spLocks noChangeShapeType="1"/>
          </p:cNvSpPr>
          <p:nvPr/>
        </p:nvSpPr>
        <p:spPr bwMode="auto">
          <a:xfrm flipH="1">
            <a:off x="424962" y="5287963"/>
            <a:ext cx="23299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1" name="Line 49"/>
          <p:cNvSpPr>
            <a:spLocks noChangeShapeType="1"/>
          </p:cNvSpPr>
          <p:nvPr/>
        </p:nvSpPr>
        <p:spPr bwMode="auto">
          <a:xfrm>
            <a:off x="405912" y="1322389"/>
            <a:ext cx="0" cy="43973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2" name="Rectangle 33"/>
          <p:cNvSpPr>
            <a:spLocks noChangeArrowheads="1"/>
          </p:cNvSpPr>
          <p:nvPr/>
        </p:nvSpPr>
        <p:spPr bwMode="auto">
          <a:xfrm>
            <a:off x="643304" y="5510213"/>
            <a:ext cx="1735015" cy="354012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農林水産技術会議事務局</a:t>
            </a:r>
          </a:p>
        </p:txBody>
      </p:sp>
      <p:sp>
        <p:nvSpPr>
          <p:cNvPr id="4103" name="Line 54"/>
          <p:cNvSpPr>
            <a:spLocks noChangeShapeType="1"/>
          </p:cNvSpPr>
          <p:nvPr/>
        </p:nvSpPr>
        <p:spPr bwMode="auto">
          <a:xfrm flipH="1">
            <a:off x="400050" y="4365104"/>
            <a:ext cx="23299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650631" y="4077072"/>
            <a:ext cx="2076450" cy="531813"/>
          </a:xfrm>
          <a:prstGeom prst="rect">
            <a:avLst/>
          </a:prstGeom>
          <a:solidFill>
            <a:srgbClr val="99FF66">
              <a:alpha val="66667"/>
            </a:srgb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ja-JP" altLang="en-US" sz="2000" b="1" dirty="0">
                <a:latin typeface="Arial" panose="020B0604020202020204" pitchFamily="34" charset="0"/>
                <a:ea typeface="ＭＳ Ｐゴシック" pitchFamily="50" charset="-128"/>
              </a:rPr>
              <a:t>林野庁本庁</a:t>
            </a:r>
          </a:p>
        </p:txBody>
      </p:sp>
      <p:sp>
        <p:nvSpPr>
          <p:cNvPr id="4105" name="Line 55"/>
          <p:cNvSpPr>
            <a:spLocks noChangeShapeType="1"/>
          </p:cNvSpPr>
          <p:nvPr/>
        </p:nvSpPr>
        <p:spPr bwMode="auto">
          <a:xfrm flipH="1" flipV="1">
            <a:off x="420566" y="5719763"/>
            <a:ext cx="232996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6" name="Rectangle 32"/>
          <p:cNvSpPr>
            <a:spLocks noChangeArrowheads="1"/>
          </p:cNvSpPr>
          <p:nvPr/>
        </p:nvSpPr>
        <p:spPr bwMode="auto">
          <a:xfrm>
            <a:off x="643304" y="5072063"/>
            <a:ext cx="1735015" cy="354012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水　　産　　庁</a:t>
            </a:r>
          </a:p>
        </p:txBody>
      </p:sp>
      <p:sp>
        <p:nvSpPr>
          <p:cNvPr id="4107" name="Line 30"/>
          <p:cNvSpPr>
            <a:spLocks noChangeShapeType="1"/>
          </p:cNvSpPr>
          <p:nvPr/>
        </p:nvSpPr>
        <p:spPr bwMode="auto">
          <a:xfrm>
            <a:off x="668215" y="1308100"/>
            <a:ext cx="0" cy="240823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Rectangle 35"/>
          <p:cNvSpPr>
            <a:spLocks noChangeArrowheads="1"/>
          </p:cNvSpPr>
          <p:nvPr/>
        </p:nvSpPr>
        <p:spPr bwMode="auto">
          <a:xfrm>
            <a:off x="883627" y="1773239"/>
            <a:ext cx="1428750" cy="287337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消費・安全局</a:t>
            </a:r>
          </a:p>
        </p:txBody>
      </p:sp>
      <p:sp>
        <p:nvSpPr>
          <p:cNvPr id="4109" name="Rectangle 36"/>
          <p:cNvSpPr>
            <a:spLocks noChangeArrowheads="1"/>
          </p:cNvSpPr>
          <p:nvPr/>
        </p:nvSpPr>
        <p:spPr bwMode="auto">
          <a:xfrm>
            <a:off x="883627" y="2205039"/>
            <a:ext cx="1428750" cy="287337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食　料　産　業　局</a:t>
            </a:r>
          </a:p>
        </p:txBody>
      </p:sp>
      <p:sp>
        <p:nvSpPr>
          <p:cNvPr id="4110" name="Rectangle 37"/>
          <p:cNvSpPr>
            <a:spLocks noChangeArrowheads="1"/>
          </p:cNvSpPr>
          <p:nvPr/>
        </p:nvSpPr>
        <p:spPr bwMode="auto">
          <a:xfrm>
            <a:off x="883627" y="2636839"/>
            <a:ext cx="1428750" cy="287337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生　　産　　局</a:t>
            </a:r>
          </a:p>
        </p:txBody>
      </p:sp>
      <p:sp>
        <p:nvSpPr>
          <p:cNvPr id="4111" name="Rectangle 38"/>
          <p:cNvSpPr>
            <a:spLocks noChangeArrowheads="1"/>
          </p:cNvSpPr>
          <p:nvPr/>
        </p:nvSpPr>
        <p:spPr bwMode="auto">
          <a:xfrm>
            <a:off x="883627" y="3068639"/>
            <a:ext cx="1428750" cy="288925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経　　営　　局</a:t>
            </a:r>
          </a:p>
        </p:txBody>
      </p:sp>
      <p:sp>
        <p:nvSpPr>
          <p:cNvPr id="4112" name="Rectangle 40"/>
          <p:cNvSpPr>
            <a:spLocks noChangeArrowheads="1"/>
          </p:cNvSpPr>
          <p:nvPr/>
        </p:nvSpPr>
        <p:spPr bwMode="auto">
          <a:xfrm>
            <a:off x="883627" y="3500438"/>
            <a:ext cx="1428750" cy="288925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農　村　振　興　局</a:t>
            </a:r>
          </a:p>
        </p:txBody>
      </p:sp>
      <p:sp>
        <p:nvSpPr>
          <p:cNvPr id="4113" name="Line 42"/>
          <p:cNvSpPr>
            <a:spLocks noChangeShapeType="1"/>
          </p:cNvSpPr>
          <p:nvPr/>
        </p:nvSpPr>
        <p:spPr bwMode="auto">
          <a:xfrm flipH="1">
            <a:off x="668216" y="1509713"/>
            <a:ext cx="23299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4" name="Line 44"/>
          <p:cNvSpPr>
            <a:spLocks noChangeShapeType="1"/>
          </p:cNvSpPr>
          <p:nvPr/>
        </p:nvSpPr>
        <p:spPr bwMode="auto">
          <a:xfrm flipH="1">
            <a:off x="671146" y="2332038"/>
            <a:ext cx="23299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5" name="Line 45"/>
          <p:cNvSpPr>
            <a:spLocks noChangeShapeType="1"/>
          </p:cNvSpPr>
          <p:nvPr/>
        </p:nvSpPr>
        <p:spPr bwMode="auto">
          <a:xfrm flipH="1" flipV="1">
            <a:off x="671146" y="2763838"/>
            <a:ext cx="23299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46"/>
          <p:cNvSpPr>
            <a:spLocks noChangeShapeType="1"/>
          </p:cNvSpPr>
          <p:nvPr/>
        </p:nvSpPr>
        <p:spPr bwMode="auto">
          <a:xfrm flipH="1">
            <a:off x="666750" y="3200400"/>
            <a:ext cx="232996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Line 47"/>
          <p:cNvSpPr>
            <a:spLocks noChangeShapeType="1"/>
          </p:cNvSpPr>
          <p:nvPr/>
        </p:nvSpPr>
        <p:spPr bwMode="auto">
          <a:xfrm flipH="1">
            <a:off x="668216" y="3716338"/>
            <a:ext cx="23299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4118" name="グループ化 1"/>
          <p:cNvGrpSpPr>
            <a:grpSpLocks/>
          </p:cNvGrpSpPr>
          <p:nvPr/>
        </p:nvGrpSpPr>
        <p:grpSpPr bwMode="auto">
          <a:xfrm>
            <a:off x="2577612" y="2492376"/>
            <a:ext cx="1943100" cy="4321175"/>
            <a:chOff x="3224213" y="2492375"/>
            <a:chExt cx="2105025" cy="4321175"/>
          </a:xfrm>
        </p:grpSpPr>
        <p:sp>
          <p:nvSpPr>
            <p:cNvPr id="4161" name="Rectangle 32"/>
            <p:cNvSpPr>
              <a:spLocks noChangeArrowheads="1"/>
            </p:cNvSpPr>
            <p:nvPr/>
          </p:nvSpPr>
          <p:spPr bwMode="auto">
            <a:xfrm>
              <a:off x="3844925" y="5045075"/>
              <a:ext cx="1482725" cy="328613"/>
            </a:xfrm>
            <a:prstGeom prst="rect">
              <a:avLst/>
            </a:prstGeom>
            <a:solidFill>
              <a:schemeClr val="accent1">
                <a:alpha val="67058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solidFill>
                    <a:schemeClr val="bg1"/>
                  </a:solidFill>
                  <a:latin typeface="Arial" charset="0"/>
                </a:rPr>
                <a:t>漁業調整事務所</a:t>
              </a:r>
            </a:p>
          </p:txBody>
        </p:sp>
        <p:sp>
          <p:nvSpPr>
            <p:cNvPr id="4162" name="Rectangle 32"/>
            <p:cNvSpPr>
              <a:spLocks noChangeArrowheads="1"/>
            </p:cNvSpPr>
            <p:nvPr/>
          </p:nvSpPr>
          <p:spPr bwMode="auto">
            <a:xfrm>
              <a:off x="3844925" y="5403850"/>
              <a:ext cx="1482725" cy="328613"/>
            </a:xfrm>
            <a:prstGeom prst="rect">
              <a:avLst/>
            </a:prstGeom>
            <a:solidFill>
              <a:schemeClr val="accent1">
                <a:alpha val="67058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solidFill>
                    <a:schemeClr val="bg1"/>
                  </a:solidFill>
                  <a:latin typeface="Arial" charset="0"/>
                </a:rPr>
                <a:t>植物防疫所</a:t>
              </a:r>
            </a:p>
          </p:txBody>
        </p:sp>
        <p:sp>
          <p:nvSpPr>
            <p:cNvPr id="4163" name="Rectangle 32"/>
            <p:cNvSpPr>
              <a:spLocks noChangeArrowheads="1"/>
            </p:cNvSpPr>
            <p:nvPr/>
          </p:nvSpPr>
          <p:spPr bwMode="auto">
            <a:xfrm>
              <a:off x="3844925" y="5764213"/>
              <a:ext cx="1482725" cy="328612"/>
            </a:xfrm>
            <a:prstGeom prst="rect">
              <a:avLst/>
            </a:prstGeom>
            <a:solidFill>
              <a:schemeClr val="accent1">
                <a:alpha val="67058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solidFill>
                    <a:schemeClr val="bg1"/>
                  </a:solidFill>
                  <a:latin typeface="Arial" charset="0"/>
                </a:rPr>
                <a:t>動物検疫所</a:t>
              </a:r>
            </a:p>
          </p:txBody>
        </p:sp>
        <p:sp>
          <p:nvSpPr>
            <p:cNvPr id="4164" name="Rectangle 32"/>
            <p:cNvSpPr>
              <a:spLocks noChangeArrowheads="1"/>
            </p:cNvSpPr>
            <p:nvPr/>
          </p:nvSpPr>
          <p:spPr bwMode="auto">
            <a:xfrm>
              <a:off x="3844925" y="6124575"/>
              <a:ext cx="1482725" cy="328613"/>
            </a:xfrm>
            <a:prstGeom prst="rect">
              <a:avLst/>
            </a:prstGeom>
            <a:solidFill>
              <a:schemeClr val="accent1">
                <a:alpha val="67058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solidFill>
                    <a:schemeClr val="bg1"/>
                  </a:solidFill>
                  <a:latin typeface="Arial" charset="0"/>
                </a:rPr>
                <a:t>動物医薬品検査所</a:t>
              </a:r>
            </a:p>
          </p:txBody>
        </p:sp>
        <p:sp>
          <p:nvSpPr>
            <p:cNvPr id="4165" name="Rectangle 32"/>
            <p:cNvSpPr>
              <a:spLocks noChangeArrowheads="1"/>
            </p:cNvSpPr>
            <p:nvPr/>
          </p:nvSpPr>
          <p:spPr bwMode="auto">
            <a:xfrm>
              <a:off x="3848100" y="6484938"/>
              <a:ext cx="1481138" cy="328612"/>
            </a:xfrm>
            <a:prstGeom prst="rect">
              <a:avLst/>
            </a:prstGeom>
            <a:solidFill>
              <a:schemeClr val="accent1">
                <a:alpha val="67058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200">
                  <a:solidFill>
                    <a:schemeClr val="bg1"/>
                  </a:solidFill>
                  <a:latin typeface="Arial" charset="0"/>
                </a:rPr>
                <a:t>農林水産政策研究所</a:t>
              </a: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3224213" y="2492375"/>
              <a:ext cx="2052637" cy="5048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ja-JP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50" charset="-128"/>
                </a:rPr>
                <a:t>地方出先機関等</a:t>
              </a:r>
            </a:p>
          </p:txBody>
        </p:sp>
        <p:sp>
          <p:nvSpPr>
            <p:cNvPr id="4167" name="Line 30"/>
            <p:cNvSpPr>
              <a:spLocks noChangeShapeType="1"/>
            </p:cNvSpPr>
            <p:nvPr/>
          </p:nvSpPr>
          <p:spPr bwMode="auto">
            <a:xfrm>
              <a:off x="3460750" y="3035300"/>
              <a:ext cx="0" cy="3592513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68" name="Line 43"/>
            <p:cNvSpPr>
              <a:spLocks noChangeShapeType="1"/>
            </p:cNvSpPr>
            <p:nvPr/>
          </p:nvSpPr>
          <p:spPr bwMode="auto">
            <a:xfrm flipH="1">
              <a:off x="3478213" y="6326188"/>
              <a:ext cx="374650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69" name="Line 44"/>
            <p:cNvSpPr>
              <a:spLocks noChangeShapeType="1"/>
            </p:cNvSpPr>
            <p:nvPr/>
          </p:nvSpPr>
          <p:spPr bwMode="auto">
            <a:xfrm flipH="1">
              <a:off x="3460750" y="5227638"/>
              <a:ext cx="384175" cy="1587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0" name="Line 46"/>
            <p:cNvSpPr>
              <a:spLocks noChangeShapeType="1"/>
            </p:cNvSpPr>
            <p:nvPr/>
          </p:nvSpPr>
          <p:spPr bwMode="auto">
            <a:xfrm flipH="1">
              <a:off x="3454400" y="5932488"/>
              <a:ext cx="368300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1" name="Line 47"/>
            <p:cNvSpPr>
              <a:spLocks noChangeShapeType="1"/>
            </p:cNvSpPr>
            <p:nvPr/>
          </p:nvSpPr>
          <p:spPr bwMode="auto">
            <a:xfrm flipH="1" flipV="1">
              <a:off x="3478213" y="6615113"/>
              <a:ext cx="385762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2" name="Line 48"/>
            <p:cNvSpPr>
              <a:spLocks noChangeShapeType="1"/>
            </p:cNvSpPr>
            <p:nvPr/>
          </p:nvSpPr>
          <p:spPr bwMode="auto">
            <a:xfrm flipH="1">
              <a:off x="3454400" y="3213100"/>
              <a:ext cx="381000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3" name="Line 53"/>
            <p:cNvSpPr>
              <a:spLocks noChangeShapeType="1"/>
            </p:cNvSpPr>
            <p:nvPr/>
          </p:nvSpPr>
          <p:spPr bwMode="auto">
            <a:xfrm flipH="1">
              <a:off x="4035425" y="3676650"/>
              <a:ext cx="144463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4" name="Line 49"/>
            <p:cNvSpPr>
              <a:spLocks noChangeShapeType="1"/>
            </p:cNvSpPr>
            <p:nvPr/>
          </p:nvSpPr>
          <p:spPr bwMode="auto">
            <a:xfrm>
              <a:off x="4035425" y="3387725"/>
              <a:ext cx="0" cy="288925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6" name="Line 54"/>
            <p:cNvSpPr>
              <a:spLocks noChangeShapeType="1"/>
            </p:cNvSpPr>
            <p:nvPr/>
          </p:nvSpPr>
          <p:spPr bwMode="auto">
            <a:xfrm flipH="1">
              <a:off x="3455988" y="5603875"/>
              <a:ext cx="404812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7" name="Rectangle 31"/>
            <p:cNvSpPr>
              <a:spLocks noChangeArrowheads="1"/>
            </p:cNvSpPr>
            <p:nvPr/>
          </p:nvSpPr>
          <p:spPr bwMode="auto">
            <a:xfrm>
              <a:off x="4179888" y="3532188"/>
              <a:ext cx="1127125" cy="328612"/>
            </a:xfrm>
            <a:prstGeom prst="rect">
              <a:avLst/>
            </a:prstGeom>
            <a:solidFill>
              <a:schemeClr val="accent1">
                <a:alpha val="67058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solidFill>
                    <a:schemeClr val="bg1"/>
                  </a:solidFill>
                  <a:latin typeface="Arial" charset="0"/>
                </a:rPr>
                <a:t>地域センター</a:t>
              </a:r>
            </a:p>
          </p:txBody>
        </p:sp>
        <p:sp>
          <p:nvSpPr>
            <p:cNvPr id="4175" name="Rectangle 33"/>
            <p:cNvSpPr>
              <a:spLocks noChangeArrowheads="1"/>
            </p:cNvSpPr>
            <p:nvPr/>
          </p:nvSpPr>
          <p:spPr bwMode="auto">
            <a:xfrm>
              <a:off x="3819525" y="3082925"/>
              <a:ext cx="1482725" cy="328613"/>
            </a:xfrm>
            <a:prstGeom prst="rect">
              <a:avLst/>
            </a:prstGeom>
            <a:solidFill>
              <a:schemeClr val="accent1">
                <a:alpha val="67058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solidFill>
                    <a:schemeClr val="bg1"/>
                  </a:solidFill>
                  <a:latin typeface="Arial" charset="0"/>
                </a:rPr>
                <a:t>地方農政局</a:t>
              </a:r>
            </a:p>
          </p:txBody>
        </p:sp>
      </p:grpSp>
      <p:sp>
        <p:nvSpPr>
          <p:cNvPr id="4119" name="Text Box 8"/>
          <p:cNvSpPr txBox="1">
            <a:spLocks noChangeArrowheads="1"/>
          </p:cNvSpPr>
          <p:nvPr/>
        </p:nvSpPr>
        <p:spPr bwMode="auto">
          <a:xfrm>
            <a:off x="14654" y="730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2375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22237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222375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222375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222375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>
                <a:latin typeface="HG丸ｺﾞｼｯｸM-PRO" pitchFamily="50" charset="-128"/>
                <a:ea typeface="HG丸ｺﾞｼｯｸM-PRO" pitchFamily="50" charset="-128"/>
              </a:rPr>
              <a:t>農林水産省・林野庁の組織</a:t>
            </a:r>
            <a:endParaRPr lang="en-US" altLang="ja-JP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5" name="円/楕円 124"/>
          <p:cNvSpPr/>
          <p:nvPr/>
        </p:nvSpPr>
        <p:spPr>
          <a:xfrm>
            <a:off x="716574" y="4266233"/>
            <a:ext cx="224203" cy="242887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118697" y="908050"/>
            <a:ext cx="224203" cy="242888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4123" name="グループ化 1"/>
          <p:cNvGrpSpPr>
            <a:grpSpLocks/>
          </p:cNvGrpSpPr>
          <p:nvPr/>
        </p:nvGrpSpPr>
        <p:grpSpPr bwMode="auto">
          <a:xfrm>
            <a:off x="2795954" y="4149080"/>
            <a:ext cx="2340000" cy="396000"/>
            <a:chOff x="3460750" y="4221162"/>
            <a:chExt cx="3000375" cy="431801"/>
          </a:xfrm>
        </p:grpSpPr>
        <p:sp>
          <p:nvSpPr>
            <p:cNvPr id="4154" name="Line 42"/>
            <p:cNvSpPr>
              <a:spLocks noChangeShapeType="1"/>
            </p:cNvSpPr>
            <p:nvPr/>
          </p:nvSpPr>
          <p:spPr bwMode="auto">
            <a:xfrm flipH="1" flipV="1">
              <a:off x="3460750" y="4437063"/>
              <a:ext cx="38417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Rectangle 32"/>
            <p:cNvSpPr>
              <a:spLocks noChangeArrowheads="1"/>
            </p:cNvSpPr>
            <p:nvPr/>
          </p:nvSpPr>
          <p:spPr bwMode="auto">
            <a:xfrm>
              <a:off x="3853746" y="4221162"/>
              <a:ext cx="2607379" cy="431801"/>
            </a:xfrm>
            <a:prstGeom prst="rect">
              <a:avLst/>
            </a:prstGeom>
            <a:solidFill>
              <a:srgbClr val="99FF66">
                <a:alpha val="73000"/>
              </a:srgbClr>
            </a:solidFill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b="1" dirty="0">
                  <a:latin typeface="Arial" panose="020B0604020202020204" pitchFamily="34" charset="0"/>
                  <a:ea typeface="ＭＳ Ｐゴシック" pitchFamily="50" charset="-128"/>
                </a:rPr>
                <a:t>  </a:t>
              </a:r>
              <a:r>
                <a:rPr lang="ja-JP" altLang="en-US" b="1" dirty="0">
                  <a:latin typeface="Arial" panose="020B0604020202020204" pitchFamily="34" charset="0"/>
                  <a:ea typeface="ＭＳ Ｐゴシック" pitchFamily="50" charset="-128"/>
                </a:rPr>
                <a:t>森林管理局（７）</a:t>
              </a:r>
            </a:p>
          </p:txBody>
        </p:sp>
        <p:sp>
          <p:nvSpPr>
            <p:cNvPr id="149" name="円/楕円 148"/>
            <p:cNvSpPr/>
            <p:nvPr/>
          </p:nvSpPr>
          <p:spPr bwMode="auto">
            <a:xfrm>
              <a:off x="3965222" y="4327524"/>
              <a:ext cx="241844" cy="242889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883627" y="1373189"/>
            <a:ext cx="1428750" cy="287337"/>
          </a:xfrm>
          <a:prstGeom prst="rect">
            <a:avLst/>
          </a:prstGeom>
          <a:solidFill>
            <a:schemeClr val="accent1">
              <a:alpha val="67058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chemeClr val="bg1"/>
                </a:solidFill>
                <a:latin typeface="Arial" charset="0"/>
              </a:rPr>
              <a:t>大　臣　官　房</a:t>
            </a:r>
          </a:p>
        </p:txBody>
      </p:sp>
      <p:cxnSp>
        <p:nvCxnSpPr>
          <p:cNvPr id="141" name="直線コネクタ 140"/>
          <p:cNvCxnSpPr/>
          <p:nvPr/>
        </p:nvCxnSpPr>
        <p:spPr>
          <a:xfrm>
            <a:off x="14654" y="649288"/>
            <a:ext cx="9144000" cy="0"/>
          </a:xfrm>
          <a:prstGeom prst="line">
            <a:avLst/>
          </a:prstGeom>
          <a:ln w="88900" cmpd="thickThin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2" name="角丸四角形 101"/>
          <p:cNvSpPr/>
          <p:nvPr/>
        </p:nvSpPr>
        <p:spPr>
          <a:xfrm>
            <a:off x="8631116" y="6413501"/>
            <a:ext cx="451338" cy="396875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/>
              <a:t>１</a:t>
            </a:r>
            <a:endParaRPr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915816" y="4365104"/>
            <a:ext cx="0" cy="43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915816" y="4797152"/>
            <a:ext cx="18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3095573" y="4617176"/>
            <a:ext cx="2160000" cy="396000"/>
            <a:chOff x="2790266" y="1412776"/>
            <a:chExt cx="2160000" cy="396000"/>
          </a:xfrm>
        </p:grpSpPr>
        <p:sp>
          <p:nvSpPr>
            <p:cNvPr id="108" name="Rectangle 32"/>
            <p:cNvSpPr>
              <a:spLocks noChangeArrowheads="1"/>
            </p:cNvSpPr>
            <p:nvPr/>
          </p:nvSpPr>
          <p:spPr bwMode="auto">
            <a:xfrm>
              <a:off x="2790266" y="1412776"/>
              <a:ext cx="2160000" cy="396000"/>
            </a:xfrm>
            <a:prstGeom prst="rect">
              <a:avLst/>
            </a:prstGeom>
            <a:solidFill>
              <a:srgbClr val="99FF66">
                <a:alpha val="73000"/>
              </a:srgbClr>
            </a:solidFill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b="1" dirty="0">
                  <a:latin typeface="Arial" panose="020B0604020202020204" pitchFamily="34" charset="0"/>
                  <a:ea typeface="ＭＳ Ｐゴシック" pitchFamily="50" charset="-128"/>
                </a:rPr>
                <a:t>  </a:t>
              </a:r>
              <a:r>
                <a:rPr lang="ja-JP" altLang="en-US" sz="1400" b="1" dirty="0" smtClean="0">
                  <a:latin typeface="Arial" panose="020B0604020202020204" pitchFamily="34" charset="0"/>
                  <a:ea typeface="ＭＳ Ｐゴシック" pitchFamily="50" charset="-128"/>
                </a:rPr>
                <a:t>森林技術総合研修所</a:t>
              </a:r>
              <a:endParaRPr lang="ja-JP" altLang="en-US" sz="1400" b="1" dirty="0"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sp>
          <p:nvSpPr>
            <p:cNvPr id="109" name="円/楕円 108"/>
            <p:cNvSpPr/>
            <p:nvPr/>
          </p:nvSpPr>
          <p:spPr bwMode="auto">
            <a:xfrm>
              <a:off x="2877207" y="1510319"/>
              <a:ext cx="188615" cy="222751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7" name="円/楕円 96"/>
          <p:cNvSpPr/>
          <p:nvPr/>
        </p:nvSpPr>
        <p:spPr>
          <a:xfrm>
            <a:off x="8001849" y="5444332"/>
            <a:ext cx="224203" cy="242887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0" name="円/楕円 99"/>
          <p:cNvSpPr/>
          <p:nvPr/>
        </p:nvSpPr>
        <p:spPr bwMode="auto">
          <a:xfrm>
            <a:off x="6721820" y="5626691"/>
            <a:ext cx="188615" cy="222751"/>
          </a:xfrm>
          <a:prstGeom prst="ellipse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1" name="AutoShape 20"/>
          <p:cNvSpPr>
            <a:spLocks noChangeArrowheads="1"/>
          </p:cNvSpPr>
          <p:nvPr/>
        </p:nvSpPr>
        <p:spPr bwMode="auto">
          <a:xfrm>
            <a:off x="4768360" y="5465901"/>
            <a:ext cx="1467907" cy="308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ja-JP" altLang="en-US" sz="831" b="1" kern="0" dirty="0" smtClean="0">
                <a:latin typeface="Times New Roman" pitchFamily="18" charset="0"/>
                <a:ea typeface="ＭＳ ゴシック" pitchFamily="49" charset="-128"/>
              </a:rPr>
              <a:t>森林技術総合研修所</a:t>
            </a:r>
            <a:endParaRPr kumimoji="0" lang="ja-JP" altLang="en-US" sz="831" b="1" kern="0" dirty="0">
              <a:latin typeface="Times New Roman" pitchFamily="18" charset="0"/>
              <a:ea typeface="ＭＳ ゴシック" pitchFamily="49" charset="-128"/>
            </a:endParaRPr>
          </a:p>
        </p:txBody>
      </p:sp>
      <p:cxnSp>
        <p:nvCxnSpPr>
          <p:cNvPr id="103" name="直線コネクタ 104"/>
          <p:cNvCxnSpPr>
            <a:cxnSpLocks noChangeShapeType="1"/>
            <a:stCxn id="100" idx="2"/>
            <a:endCxn id="101" idx="3"/>
          </p:cNvCxnSpPr>
          <p:nvPr/>
        </p:nvCxnSpPr>
        <p:spPr bwMode="auto">
          <a:xfrm flipH="1" flipV="1">
            <a:off x="6236267" y="5620379"/>
            <a:ext cx="485553" cy="117688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線コネクタ 112"/>
          <p:cNvCxnSpPr>
            <a:cxnSpLocks noChangeShapeType="1"/>
            <a:stCxn id="210" idx="2"/>
            <a:endCxn id="97" idx="0"/>
          </p:cNvCxnSpPr>
          <p:nvPr/>
        </p:nvCxnSpPr>
        <p:spPr bwMode="auto">
          <a:xfrm>
            <a:off x="7241672" y="4149082"/>
            <a:ext cx="872279" cy="1295250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/>
        </p:spPr>
      </p:cxnSp>
      <p:cxnSp>
        <p:nvCxnSpPr>
          <p:cNvPr id="111" name="直線コネクタ 112"/>
          <p:cNvCxnSpPr>
            <a:cxnSpLocks noChangeShapeType="1"/>
          </p:cNvCxnSpPr>
          <p:nvPr/>
        </p:nvCxnSpPr>
        <p:spPr bwMode="auto">
          <a:xfrm flipH="1">
            <a:off x="5537696" y="3155154"/>
            <a:ext cx="1527891" cy="1368485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/>
        </p:spPr>
      </p:cxnSp>
      <p:cxnSp>
        <p:nvCxnSpPr>
          <p:cNvPr id="113" name="直線コネクタ 112"/>
          <p:cNvCxnSpPr>
            <a:cxnSpLocks noChangeShapeType="1"/>
          </p:cNvCxnSpPr>
          <p:nvPr/>
        </p:nvCxnSpPr>
        <p:spPr bwMode="auto">
          <a:xfrm>
            <a:off x="7306466" y="3219630"/>
            <a:ext cx="1349798" cy="1277704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/>
        </p:spPr>
      </p:cxnSp>
      <p:sp>
        <p:nvSpPr>
          <p:cNvPr id="235" name="AutoShape 20"/>
          <p:cNvSpPr>
            <a:spLocks noChangeArrowheads="1"/>
          </p:cNvSpPr>
          <p:nvPr/>
        </p:nvSpPr>
        <p:spPr bwMode="auto">
          <a:xfrm>
            <a:off x="5423330" y="4120463"/>
            <a:ext cx="1143979" cy="308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ja-JP" altLang="en-US" sz="831" b="1" kern="0" dirty="0">
                <a:latin typeface="Times New Roman" pitchFamily="18" charset="0"/>
                <a:ea typeface="ＭＳ ゴシック" pitchFamily="49" charset="-128"/>
              </a:rPr>
              <a:t>四国森林管理局</a:t>
            </a:r>
          </a:p>
        </p:txBody>
      </p:sp>
    </p:spTree>
    <p:extLst>
      <p:ext uri="{BB962C8B-B14F-4D97-AF65-F5344CB8AC3E}">
        <p14:creationId xmlns:p14="http://schemas.microsoft.com/office/powerpoint/2010/main" val="17811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7" name="グループ化 3"/>
          <p:cNvGrpSpPr>
            <a:grpSpLocks noChangeAspect="1"/>
          </p:cNvGrpSpPr>
          <p:nvPr/>
        </p:nvGrpSpPr>
        <p:grpSpPr bwMode="auto">
          <a:xfrm>
            <a:off x="107824" y="2204852"/>
            <a:ext cx="2880000" cy="1432261"/>
            <a:chOff x="442913" y="2059808"/>
            <a:chExt cx="2807695" cy="1082554"/>
          </a:xfrm>
        </p:grpSpPr>
        <p:sp>
          <p:nvSpPr>
            <p:cNvPr id="132" name="角丸四角形 131"/>
            <p:cNvSpPr/>
            <p:nvPr/>
          </p:nvSpPr>
          <p:spPr>
            <a:xfrm>
              <a:off x="442913" y="2059808"/>
              <a:ext cx="2807695" cy="1082554"/>
            </a:xfrm>
            <a:prstGeom prst="roundRect">
              <a:avLst>
                <a:gd name="adj" fmla="val 18239"/>
              </a:avLst>
            </a:prstGeom>
            <a:gradFill flip="none" rotWithShape="1">
              <a:gsLst>
                <a:gs pos="0">
                  <a:srgbClr val="CC6600">
                    <a:tint val="66000"/>
                    <a:satMod val="160000"/>
                  </a:srgbClr>
                </a:gs>
                <a:gs pos="50000">
                  <a:srgbClr val="CC6600">
                    <a:tint val="44500"/>
                    <a:satMod val="160000"/>
                  </a:srgbClr>
                </a:gs>
                <a:gs pos="100000">
                  <a:srgbClr val="CC66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eaLnBrk="1" hangingPunct="1">
                <a:defRPr/>
              </a:pPr>
              <a:endParaRPr lang="en-US" altLang="ja-JP" sz="1050" dirty="0">
                <a:solidFill>
                  <a:prstClr val="black"/>
                </a:solidFill>
                <a:latin typeface="ＭＳ Ｐゴシック"/>
              </a:endParaRPr>
            </a:p>
          </p:txBody>
        </p:sp>
        <p:pic>
          <p:nvPicPr>
            <p:cNvPr id="3154" name="Picture 8" descr="C:\Documents and Settings\tatsumi_nagaoka\Local Settings\Temporary Internet Files\Content.IE5\L0HXON5J\MC90044187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575" y="2059817"/>
              <a:ext cx="1052886" cy="105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540900" y="2332294"/>
              <a:ext cx="2598531" cy="5983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ja-JP" altLang="en-US" sz="2000" b="1" dirty="0">
                  <a:solidFill>
                    <a:prstClr val="black"/>
                  </a:solidFill>
                  <a:latin typeface="ＭＳ Ｐゴシック"/>
                  <a:ea typeface="ＭＳ Ｐゴシック" pitchFamily="50" charset="-128"/>
                </a:rPr>
                <a:t>土砂災害防止</a:t>
              </a:r>
              <a:endParaRPr lang="en-US" altLang="ja-JP" sz="2000" b="1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</a:endParaRPr>
            </a:p>
            <a:p>
              <a:pPr eaLnBrk="1" hangingPunct="1">
                <a:defRPr/>
              </a:pPr>
              <a:r>
                <a:rPr lang="ja-JP" altLang="en-US" sz="2000" b="1" dirty="0">
                  <a:solidFill>
                    <a:prstClr val="black"/>
                  </a:solidFill>
                  <a:latin typeface="ＭＳ Ｐゴシック"/>
                  <a:ea typeface="ＭＳ Ｐゴシック" pitchFamily="50" charset="-128"/>
                </a:rPr>
                <a:t>土壌保全</a:t>
              </a:r>
              <a:endParaRPr lang="en-US" altLang="ja-JP" sz="2000" b="1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</a:endParaRPr>
            </a:p>
            <a:p>
              <a:pPr marL="171450" indent="-171450" eaLnBrk="1" hangingPunct="1">
                <a:buFontTx/>
                <a:buBlip>
                  <a:blip r:embed="rId5"/>
                </a:buBlip>
                <a:defRPr/>
              </a:pPr>
              <a:endParaRPr lang="en-US" altLang="ja-JP" sz="500" b="1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</a:endParaRPr>
            </a:p>
          </p:txBody>
        </p:sp>
      </p:grpSp>
      <p:sp>
        <p:nvSpPr>
          <p:cNvPr id="162" name="角丸四角形 161"/>
          <p:cNvSpPr/>
          <p:nvPr/>
        </p:nvSpPr>
        <p:spPr bwMode="auto">
          <a:xfrm>
            <a:off x="107503" y="5301208"/>
            <a:ext cx="2880000" cy="1447811"/>
          </a:xfrm>
          <a:prstGeom prst="roundRect">
            <a:avLst>
              <a:gd name="adj" fmla="val 18239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anchor="ctr"/>
          <a:lstStyle/>
          <a:p>
            <a:pPr eaLnBrk="1" hangingPunct="1">
              <a:defRPr/>
            </a:pPr>
            <a:endParaRPr lang="en-US" altLang="ja-JP" sz="1100" dirty="0">
              <a:solidFill>
                <a:prstClr val="black"/>
              </a:solidFill>
              <a:latin typeface="ＭＳ Ｐゴシック"/>
            </a:endParaRPr>
          </a:p>
        </p:txBody>
      </p:sp>
      <p:pic>
        <p:nvPicPr>
          <p:cNvPr id="3151" name="Picture 5" descr="C:\Users\natsumi_souma\AppData\Local\Microsoft\Windows\Temporary Internet Files\Content.IE5\EK06RSEE\MC9004460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5835"/>
            <a:ext cx="1620000" cy="14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2" name="正方形/長方形 5"/>
          <p:cNvSpPr>
            <a:spLocks noChangeArrowheads="1"/>
          </p:cNvSpPr>
          <p:nvPr/>
        </p:nvSpPr>
        <p:spPr bwMode="auto">
          <a:xfrm>
            <a:off x="107504" y="5437088"/>
            <a:ext cx="2540277" cy="8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保健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レクリエーション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5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43" name="角丸四角形 142"/>
          <p:cNvSpPr/>
          <p:nvPr/>
        </p:nvSpPr>
        <p:spPr bwMode="auto">
          <a:xfrm>
            <a:off x="112830" y="3788773"/>
            <a:ext cx="2874265" cy="1426362"/>
          </a:xfrm>
          <a:prstGeom prst="roundRect">
            <a:avLst>
              <a:gd name="adj" fmla="val 15585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eaLnBrk="1" hangingPunct="1">
              <a:defRPr/>
            </a:pPr>
            <a:endParaRPr lang="en-US" altLang="ja-JP" sz="1050" dirty="0">
              <a:solidFill>
                <a:prstClr val="black"/>
              </a:solidFill>
              <a:latin typeface="ＭＳ Ｐゴシック"/>
            </a:endParaRPr>
          </a:p>
        </p:txBody>
      </p:sp>
      <p:pic>
        <p:nvPicPr>
          <p:cNvPr id="146" name="Picture 2" descr="C:\Documents and Settings\tatsumi_nagaoka\Local Settings\Temporary Internet Files\Content.IE5\4OLOS12M\MC900347101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08" y="4293096"/>
            <a:ext cx="1080000" cy="88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7" name="正方形/長方形 6"/>
          <p:cNvSpPr>
            <a:spLocks noChangeArrowheads="1"/>
          </p:cNvSpPr>
          <p:nvPr/>
        </p:nvSpPr>
        <p:spPr bwMode="auto">
          <a:xfrm>
            <a:off x="179752" y="3861048"/>
            <a:ext cx="2160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木材・きのこ生産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5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63" name="角丸四角形 162"/>
          <p:cNvSpPr/>
          <p:nvPr/>
        </p:nvSpPr>
        <p:spPr bwMode="auto">
          <a:xfrm>
            <a:off x="6156175" y="3789039"/>
            <a:ext cx="2874065" cy="1424176"/>
          </a:xfrm>
          <a:prstGeom prst="roundRect">
            <a:avLst>
              <a:gd name="adj" fmla="val 14044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eaLnBrk="1" hangingPunct="1"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ＭＳ Ｐゴシック"/>
              </a:rPr>
              <a:t> </a:t>
            </a:r>
          </a:p>
        </p:txBody>
      </p:sp>
      <p:pic>
        <p:nvPicPr>
          <p:cNvPr id="3143" name="Picture 24" descr="C:\Users\natsumi_souma\AppData\Local\Microsoft\Windows\Temporary Internet Files\Content.IE5\GRZT6GIZ\MC90044605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5"/>
            <a:ext cx="1728000" cy="128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 bwMode="auto">
          <a:xfrm>
            <a:off x="6156176" y="3935674"/>
            <a:ext cx="1260000" cy="7894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/>
                <a:ea typeface="ＭＳ Ｐゴシック" pitchFamily="50" charset="-128"/>
              </a:rPr>
              <a:t>快適環境</a:t>
            </a:r>
            <a:endParaRPr lang="en-US" altLang="ja-JP" sz="2000" b="1" dirty="0">
              <a:solidFill>
                <a:srgbClr val="000000"/>
              </a:solidFill>
              <a:latin typeface="ＭＳ Ｐゴシック"/>
              <a:ea typeface="ＭＳ Ｐゴシック" pitchFamily="50" charset="-128"/>
            </a:endParaRPr>
          </a:p>
          <a:p>
            <a:pPr eaLnBrk="1" hangingPunct="1"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/>
                <a:ea typeface="ＭＳ Ｐゴシック" pitchFamily="50" charset="-128"/>
              </a:rPr>
              <a:t>形成</a:t>
            </a:r>
            <a:endParaRPr lang="en-US" altLang="ja-JP" sz="2000" b="1" dirty="0">
              <a:solidFill>
                <a:srgbClr val="000000"/>
              </a:solidFill>
              <a:latin typeface="ＭＳ Ｐゴシック"/>
              <a:ea typeface="ＭＳ Ｐゴシック" pitchFamily="50" charset="-128"/>
            </a:endParaRPr>
          </a:p>
          <a:p>
            <a:pPr indent="85725" eaLnBrk="1" hangingPunct="1">
              <a:defRPr/>
            </a:pPr>
            <a:endParaRPr lang="en-US" altLang="ja-JP" sz="500" dirty="0">
              <a:solidFill>
                <a:srgbClr val="000000"/>
              </a:solidFill>
              <a:latin typeface="ＭＳ Ｐゴシック"/>
              <a:ea typeface="ＭＳ Ｐゴシック" pitchFamily="50" charset="-128"/>
            </a:endParaRPr>
          </a:p>
        </p:txBody>
      </p:sp>
      <p:sp>
        <p:nvSpPr>
          <p:cNvPr id="147" name="角丸四角形 146"/>
          <p:cNvSpPr/>
          <p:nvPr/>
        </p:nvSpPr>
        <p:spPr bwMode="auto">
          <a:xfrm>
            <a:off x="3144544" y="2204864"/>
            <a:ext cx="2879393" cy="1427770"/>
          </a:xfrm>
          <a:prstGeom prst="roundRect">
            <a:avLst>
              <a:gd name="adj" fmla="val 1640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eaLnBrk="1" hangingPunct="1">
              <a:defRPr/>
            </a:pPr>
            <a:endParaRPr lang="ja-JP" altLang="en-US" sz="1050" dirty="0">
              <a:solidFill>
                <a:prstClr val="black"/>
              </a:solidFill>
              <a:latin typeface="ＭＳ Ｐゴシック"/>
            </a:endParaRPr>
          </a:p>
        </p:txBody>
      </p:sp>
      <p:grpSp>
        <p:nvGrpSpPr>
          <p:cNvPr id="3127" name="グループ化 25"/>
          <p:cNvGrpSpPr>
            <a:grpSpLocks noChangeAspect="1"/>
          </p:cNvGrpSpPr>
          <p:nvPr/>
        </p:nvGrpSpPr>
        <p:grpSpPr bwMode="auto">
          <a:xfrm>
            <a:off x="4464168" y="2231275"/>
            <a:ext cx="1584000" cy="1382333"/>
            <a:chOff x="4453588" y="1310580"/>
            <a:chExt cx="1205617" cy="832883"/>
          </a:xfrm>
        </p:grpSpPr>
        <p:pic>
          <p:nvPicPr>
            <p:cNvPr id="3129" name="Picture 6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619" y="1310580"/>
              <a:ext cx="360040" cy="37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0" name="Picture 6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588" y="1346580"/>
              <a:ext cx="360040" cy="37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正方形/長方形 150"/>
            <p:cNvSpPr/>
            <p:nvPr/>
          </p:nvSpPr>
          <p:spPr>
            <a:xfrm>
              <a:off x="4648144" y="1818134"/>
              <a:ext cx="868201" cy="325329"/>
            </a:xfrm>
            <a:prstGeom prst="rect">
              <a:avLst/>
            </a:prstGeom>
            <a:solidFill>
              <a:srgbClr val="D0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4648144" y="1742754"/>
              <a:ext cx="868201" cy="142827"/>
            </a:xfrm>
            <a:prstGeom prst="ellipse">
              <a:avLst/>
            </a:prstGeom>
            <a:solidFill>
              <a:srgbClr val="D49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900" b="1" dirty="0">
                <a:solidFill>
                  <a:prstClr val="white"/>
                </a:solidFill>
              </a:endParaRPr>
            </a:p>
          </p:txBody>
        </p:sp>
        <p:pic>
          <p:nvPicPr>
            <p:cNvPr id="313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036" y="1424454"/>
              <a:ext cx="178515" cy="35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4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052" y="1424454"/>
              <a:ext cx="178515" cy="35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5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060" y="1496463"/>
              <a:ext cx="178515" cy="35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6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044" y="1496463"/>
              <a:ext cx="178515" cy="35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590" y="1504289"/>
              <a:ext cx="178515" cy="35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8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015" y="1424454"/>
              <a:ext cx="178515" cy="35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174" y="1496463"/>
              <a:ext cx="178515" cy="35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円/楕円 159"/>
            <p:cNvSpPr/>
            <p:nvPr/>
          </p:nvSpPr>
          <p:spPr>
            <a:xfrm>
              <a:off x="4723707" y="1941125"/>
              <a:ext cx="721701" cy="1428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900" b="1" dirty="0">
                <a:solidFill>
                  <a:prstClr val="white"/>
                </a:solidFill>
              </a:endParaRPr>
            </a:p>
          </p:txBody>
        </p:sp>
        <p:pic>
          <p:nvPicPr>
            <p:cNvPr id="3141" name="Picture 8" descr="C:\Documents and Settings\tatsumi_nagaoka\Local Settings\Temporary Internet Files\Content.IE5\KFN2E1ZG\MC900441753[1]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76204" y="1855196"/>
              <a:ext cx="283001" cy="28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28" name="正方形/長方形 8"/>
          <p:cNvSpPr>
            <a:spLocks noChangeArrowheads="1"/>
          </p:cNvSpPr>
          <p:nvPr/>
        </p:nvSpPr>
        <p:spPr bwMode="auto">
          <a:xfrm>
            <a:off x="3203848" y="2735922"/>
            <a:ext cx="154338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水源涵養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5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35" name="角丸四角形 134"/>
          <p:cNvSpPr/>
          <p:nvPr/>
        </p:nvSpPr>
        <p:spPr bwMode="auto">
          <a:xfrm>
            <a:off x="6157103" y="2204864"/>
            <a:ext cx="2879393" cy="1427770"/>
          </a:xfrm>
          <a:prstGeom prst="roundRect">
            <a:avLst>
              <a:gd name="adj" fmla="val 12837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eaLnBrk="1" hangingPunct="1">
              <a:defRPr/>
            </a:pPr>
            <a:endParaRPr lang="en-US" altLang="ja-JP" sz="1050" dirty="0">
              <a:solidFill>
                <a:prstClr val="black"/>
              </a:solidFill>
              <a:latin typeface="ＭＳ Ｐゴシック"/>
            </a:endParaRPr>
          </a:p>
        </p:txBody>
      </p:sp>
      <p:grpSp>
        <p:nvGrpSpPr>
          <p:cNvPr id="3118" name="グループ化 192"/>
          <p:cNvGrpSpPr>
            <a:grpSpLocks noChangeAspect="1"/>
          </p:cNvGrpSpPr>
          <p:nvPr/>
        </p:nvGrpSpPr>
        <p:grpSpPr bwMode="auto">
          <a:xfrm>
            <a:off x="7092280" y="2341693"/>
            <a:ext cx="1908000" cy="1271965"/>
            <a:chOff x="1021654" y="3654200"/>
            <a:chExt cx="1477764" cy="785834"/>
          </a:xfrm>
        </p:grpSpPr>
        <p:pic>
          <p:nvPicPr>
            <p:cNvPr id="3120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552" y="4000780"/>
              <a:ext cx="216024" cy="43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雲 137"/>
            <p:cNvSpPr>
              <a:spLocks noChangeAspect="1"/>
            </p:cNvSpPr>
            <p:nvPr/>
          </p:nvSpPr>
          <p:spPr>
            <a:xfrm>
              <a:off x="1018670" y="3639550"/>
              <a:ext cx="697482" cy="311215"/>
            </a:xfrm>
            <a:prstGeom prst="cloud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0" anchor="ctr"/>
            <a:lstStyle/>
            <a:p>
              <a:pPr algn="ctr" eaLnBrk="1" hangingPunct="1">
                <a:defRPr/>
              </a:pPr>
              <a:r>
                <a:rPr lang="en-US" altLang="ja-JP" sz="1400" b="1" dirty="0">
                  <a:solidFill>
                    <a:prstClr val="black"/>
                  </a:solidFill>
                </a:rPr>
                <a:t>CO</a:t>
              </a:r>
              <a:r>
                <a:rPr lang="en-US" altLang="ja-JP" sz="1000" b="1" dirty="0">
                  <a:solidFill>
                    <a:prstClr val="black"/>
                  </a:solidFill>
                </a:rPr>
                <a:t>2</a:t>
              </a:r>
              <a:endParaRPr lang="ja-JP" altLang="en-US" sz="900" b="1" dirty="0">
                <a:solidFill>
                  <a:prstClr val="black"/>
                </a:solidFill>
              </a:endParaRPr>
            </a:p>
          </p:txBody>
        </p:sp>
        <p:pic>
          <p:nvPicPr>
            <p:cNvPr id="3122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281" y="4004411"/>
              <a:ext cx="216024" cy="43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83" y="4004411"/>
              <a:ext cx="216024" cy="43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雲 140"/>
            <p:cNvSpPr/>
            <p:nvPr/>
          </p:nvSpPr>
          <p:spPr>
            <a:xfrm>
              <a:off x="1751105" y="3666970"/>
              <a:ext cx="743557" cy="323554"/>
            </a:xfrm>
            <a:prstGeom prst="cloud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anchor="ctr"/>
            <a:lstStyle/>
            <a:p>
              <a:pPr algn="ctr" eaLnBrk="1" hangingPunct="1">
                <a:defRPr/>
              </a:pPr>
              <a:r>
                <a:rPr lang="en-US" altLang="ja-JP" sz="1400" b="1" dirty="0">
                  <a:solidFill>
                    <a:prstClr val="black"/>
                  </a:solidFill>
                </a:rPr>
                <a:t>O</a:t>
              </a:r>
              <a:r>
                <a:rPr lang="en-US" altLang="ja-JP" sz="900" b="1" dirty="0">
                  <a:solidFill>
                    <a:prstClr val="black"/>
                  </a:solidFill>
                </a:rPr>
                <a:t>2</a:t>
              </a:r>
              <a:endParaRPr lang="ja-JP" alt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42" name="環状矢印 141"/>
            <p:cNvSpPr/>
            <p:nvPr/>
          </p:nvSpPr>
          <p:spPr>
            <a:xfrm rot="10800000" flipH="1">
              <a:off x="1577926" y="3768424"/>
              <a:ext cx="287572" cy="30710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9120026"/>
                <a:gd name="adj5" fmla="val 125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119" name="正方形/長方形 10"/>
          <p:cNvSpPr>
            <a:spLocks noChangeArrowheads="1"/>
          </p:cNvSpPr>
          <p:nvPr/>
        </p:nvSpPr>
        <p:spPr bwMode="auto">
          <a:xfrm>
            <a:off x="6084168" y="2735922"/>
            <a:ext cx="1800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地球環境保全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5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33" name="角丸四角形 132"/>
          <p:cNvSpPr/>
          <p:nvPr/>
        </p:nvSpPr>
        <p:spPr bwMode="auto">
          <a:xfrm>
            <a:off x="3180664" y="3789040"/>
            <a:ext cx="2880000" cy="1440000"/>
          </a:xfrm>
          <a:prstGeom prst="roundRect">
            <a:avLst>
              <a:gd name="adj" fmla="val 14044"/>
            </a:avLst>
          </a:prstGeom>
          <a:gradFill flip="none" rotWithShape="1">
            <a:gsLst>
              <a:gs pos="0">
                <a:srgbClr val="ED658C"/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indent="85725" eaLnBrk="1" hangingPunct="1">
              <a:defRPr/>
            </a:pPr>
            <a:endParaRPr lang="en-US" altLang="ja-JP" sz="1200" b="1" dirty="0">
              <a:solidFill>
                <a:srgbClr val="000000"/>
              </a:solidFill>
              <a:latin typeface="ＭＳ Ｐゴシック"/>
            </a:endParaRPr>
          </a:p>
          <a:p>
            <a:pPr eaLnBrk="1" hangingPunct="1">
              <a:defRPr/>
            </a:pPr>
            <a:endParaRPr lang="en-US" altLang="ja-JP" sz="1200" b="1" dirty="0">
              <a:solidFill>
                <a:srgbClr val="000000"/>
              </a:solidFill>
              <a:latin typeface="ＭＳ Ｐゴシック"/>
            </a:endParaRPr>
          </a:p>
        </p:txBody>
      </p:sp>
      <p:grpSp>
        <p:nvGrpSpPr>
          <p:cNvPr id="3110" name="グループ化 170"/>
          <p:cNvGrpSpPr>
            <a:grpSpLocks noChangeAspect="1"/>
          </p:cNvGrpSpPr>
          <p:nvPr/>
        </p:nvGrpSpPr>
        <p:grpSpPr bwMode="auto">
          <a:xfrm>
            <a:off x="4716016" y="3789040"/>
            <a:ext cx="1296000" cy="1422519"/>
            <a:chOff x="4040342" y="2459921"/>
            <a:chExt cx="1065668" cy="836379"/>
          </a:xfrm>
        </p:grpSpPr>
        <p:pic>
          <p:nvPicPr>
            <p:cNvPr id="3112" name="Picture 1514" descr="an03686_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9115" y="2459921"/>
              <a:ext cx="218935" cy="21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Picture 27" descr="C:\Users\natsumi_souma\AppData\Local\Microsoft\Windows\Temporary Internet Files\Content.IE5\EK06RSEE\MC900446106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955" y="2537208"/>
              <a:ext cx="644055" cy="72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27" descr="C:\Users\natsumi_souma\AppData\Local\Microsoft\Windows\Temporary Internet Files\Content.IE5\EK06RSEE\MC900446106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342" y="2575445"/>
              <a:ext cx="644055" cy="72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1902" descr="j010922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463" y="2747113"/>
              <a:ext cx="112948" cy="1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1319" descr="an03669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93101" y="3139951"/>
              <a:ext cx="248188" cy="13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11" name="正方形/長方形 11"/>
          <p:cNvSpPr>
            <a:spLocks noChangeArrowheads="1"/>
          </p:cNvSpPr>
          <p:nvPr/>
        </p:nvSpPr>
        <p:spPr bwMode="auto">
          <a:xfrm>
            <a:off x="3210840" y="3861048"/>
            <a:ext cx="1721200" cy="7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生物多様性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保全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5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65" name="角丸四角形 164"/>
          <p:cNvSpPr/>
          <p:nvPr/>
        </p:nvSpPr>
        <p:spPr bwMode="auto">
          <a:xfrm>
            <a:off x="3180811" y="5367008"/>
            <a:ext cx="2879393" cy="1431960"/>
          </a:xfrm>
          <a:prstGeom prst="roundRect">
            <a:avLst>
              <a:gd name="adj" fmla="val 14044"/>
            </a:avLst>
          </a:prstGeom>
          <a:gradFill flip="none" rotWithShape="1">
            <a:gsLst>
              <a:gs pos="0">
                <a:schemeClr val="accent6"/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eaLnBrk="1" hangingPunct="1">
              <a:defRPr/>
            </a:pPr>
            <a:endParaRPr lang="ja-JP" altLang="en-US" sz="1050" dirty="0">
              <a:solidFill>
                <a:srgbClr val="000000"/>
              </a:solidFill>
              <a:latin typeface="ＭＳ Ｐゴシック"/>
            </a:endParaRPr>
          </a:p>
        </p:txBody>
      </p:sp>
      <p:pic>
        <p:nvPicPr>
          <p:cNvPr id="167" name="Picture 2" descr="http://www.city.gojo.lg.jp/www/contents/1192083937562/simple/071011153552_0.gif"/>
          <p:cNvPicPr>
            <a:picLocks noChangeAspect="1" noChangeArrowheads="1"/>
          </p:cNvPicPr>
          <p:nvPr/>
        </p:nvPicPr>
        <p:blipFill>
          <a:blip r:embed="rId17" cstate="print"/>
          <a:srcRect l="6388" t="10320" r="10647" b="12899"/>
          <a:stretch>
            <a:fillRect/>
          </a:stretch>
        </p:blipFill>
        <p:spPr bwMode="auto">
          <a:xfrm>
            <a:off x="4464152" y="5373216"/>
            <a:ext cx="1476000" cy="1453518"/>
          </a:xfrm>
          <a:prstGeom prst="ellipse">
            <a:avLst/>
          </a:prstGeom>
          <a:noFill/>
        </p:spPr>
      </p:pic>
      <p:pic>
        <p:nvPicPr>
          <p:cNvPr id="3107" name="Picture 14" descr="http://www.para-gallery.com/wordpress/wp-content/uploads/2009/10/kouyou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00677"/>
            <a:ext cx="732617" cy="84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正方形/長方形 12"/>
          <p:cNvSpPr>
            <a:spLocks noChangeArrowheads="1"/>
          </p:cNvSpPr>
          <p:nvPr/>
        </p:nvSpPr>
        <p:spPr bwMode="auto">
          <a:xfrm>
            <a:off x="3275856" y="5517232"/>
            <a:ext cx="720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</a:rPr>
              <a:t>文化</a:t>
            </a:r>
            <a:endParaRPr lang="en-US" altLang="ja-JP" sz="2000" b="1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5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4654" y="444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2375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22237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222375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222375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222375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農林水産省　林野庁の仕事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88900" cmpd="thickThin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6" name="角丸四角形 65"/>
          <p:cNvSpPr/>
          <p:nvPr/>
        </p:nvSpPr>
        <p:spPr>
          <a:xfrm>
            <a:off x="8626720" y="6416676"/>
            <a:ext cx="451338" cy="396875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/>
              <a:t>２</a:t>
            </a:r>
            <a:endParaRPr lang="ja-JP" altLang="en-US" dirty="0"/>
          </a:p>
        </p:txBody>
      </p:sp>
      <p:grpSp>
        <p:nvGrpSpPr>
          <p:cNvPr id="3079" name="グループ化 4"/>
          <p:cNvGrpSpPr>
            <a:grpSpLocks noChangeAspect="1"/>
          </p:cNvGrpSpPr>
          <p:nvPr/>
        </p:nvGrpSpPr>
        <p:grpSpPr bwMode="auto">
          <a:xfrm>
            <a:off x="6300192" y="5664307"/>
            <a:ext cx="2160000" cy="1005053"/>
            <a:chOff x="434076" y="2151189"/>
            <a:chExt cx="1453789" cy="624408"/>
          </a:xfrm>
        </p:grpSpPr>
        <p:sp>
          <p:nvSpPr>
            <p:cNvPr id="69" name="フリーフォーム 68"/>
            <p:cNvSpPr/>
            <p:nvPr/>
          </p:nvSpPr>
          <p:spPr>
            <a:xfrm>
              <a:off x="434076" y="2205209"/>
              <a:ext cx="1453789" cy="570388"/>
            </a:xfrm>
            <a:custGeom>
              <a:avLst/>
              <a:gdLst>
                <a:gd name="connsiteX0" fmla="*/ 0 w 1788694"/>
                <a:gd name="connsiteY0" fmla="*/ 701842 h 701842"/>
                <a:gd name="connsiteX1" fmla="*/ 1788694 w 1788694"/>
                <a:gd name="connsiteY1" fmla="*/ 701842 h 701842"/>
                <a:gd name="connsiteX2" fmla="*/ 1628273 w 1788694"/>
                <a:gd name="connsiteY2" fmla="*/ 577516 h 701842"/>
                <a:gd name="connsiteX3" fmla="*/ 1443789 w 1788694"/>
                <a:gd name="connsiteY3" fmla="*/ 445168 h 701842"/>
                <a:gd name="connsiteX4" fmla="*/ 1359568 w 1788694"/>
                <a:gd name="connsiteY4" fmla="*/ 344905 h 701842"/>
                <a:gd name="connsiteX5" fmla="*/ 1211179 w 1788694"/>
                <a:gd name="connsiteY5" fmla="*/ 184484 h 701842"/>
                <a:gd name="connsiteX6" fmla="*/ 1106905 w 1788694"/>
                <a:gd name="connsiteY6" fmla="*/ 76200 h 701842"/>
                <a:gd name="connsiteX7" fmla="*/ 1074821 w 1788694"/>
                <a:gd name="connsiteY7" fmla="*/ 32084 h 701842"/>
                <a:gd name="connsiteX8" fmla="*/ 1006642 w 1788694"/>
                <a:gd name="connsiteY8" fmla="*/ 8021 h 701842"/>
                <a:gd name="connsiteX9" fmla="*/ 942473 w 1788694"/>
                <a:gd name="connsiteY9" fmla="*/ 0 h 701842"/>
                <a:gd name="connsiteX10" fmla="*/ 838200 w 1788694"/>
                <a:gd name="connsiteY10" fmla="*/ 20052 h 701842"/>
                <a:gd name="connsiteX11" fmla="*/ 693821 w 1788694"/>
                <a:gd name="connsiteY11" fmla="*/ 68179 h 701842"/>
                <a:gd name="connsiteX12" fmla="*/ 613610 w 1788694"/>
                <a:gd name="connsiteY12" fmla="*/ 172452 h 701842"/>
                <a:gd name="connsiteX13" fmla="*/ 537410 w 1788694"/>
                <a:gd name="connsiteY13" fmla="*/ 228600 h 701842"/>
                <a:gd name="connsiteX14" fmla="*/ 473242 w 1788694"/>
                <a:gd name="connsiteY14" fmla="*/ 296779 h 701842"/>
                <a:gd name="connsiteX15" fmla="*/ 360947 w 1788694"/>
                <a:gd name="connsiteY15" fmla="*/ 381000 h 701842"/>
                <a:gd name="connsiteX16" fmla="*/ 252663 w 1788694"/>
                <a:gd name="connsiteY16" fmla="*/ 469231 h 701842"/>
                <a:gd name="connsiteX17" fmla="*/ 208547 w 1788694"/>
                <a:gd name="connsiteY17" fmla="*/ 509337 h 701842"/>
                <a:gd name="connsiteX18" fmla="*/ 164431 w 1788694"/>
                <a:gd name="connsiteY18" fmla="*/ 541421 h 701842"/>
                <a:gd name="connsiteX19" fmla="*/ 104273 w 1788694"/>
                <a:gd name="connsiteY19" fmla="*/ 589547 h 701842"/>
                <a:gd name="connsiteX20" fmla="*/ 0 w 1788694"/>
                <a:gd name="connsiteY20" fmla="*/ 701842 h 7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88694" h="701842">
                  <a:moveTo>
                    <a:pt x="0" y="701842"/>
                  </a:moveTo>
                  <a:lnTo>
                    <a:pt x="1788694" y="701842"/>
                  </a:lnTo>
                  <a:lnTo>
                    <a:pt x="1628273" y="577516"/>
                  </a:lnTo>
                  <a:lnTo>
                    <a:pt x="1443789" y="445168"/>
                  </a:lnTo>
                  <a:lnTo>
                    <a:pt x="1359568" y="344905"/>
                  </a:lnTo>
                  <a:lnTo>
                    <a:pt x="1211179" y="184484"/>
                  </a:lnTo>
                  <a:lnTo>
                    <a:pt x="1106905" y="76200"/>
                  </a:lnTo>
                  <a:lnTo>
                    <a:pt x="1074821" y="32084"/>
                  </a:lnTo>
                  <a:lnTo>
                    <a:pt x="1006642" y="8021"/>
                  </a:lnTo>
                  <a:lnTo>
                    <a:pt x="942473" y="0"/>
                  </a:lnTo>
                  <a:lnTo>
                    <a:pt x="838200" y="20052"/>
                  </a:lnTo>
                  <a:lnTo>
                    <a:pt x="693821" y="68179"/>
                  </a:lnTo>
                  <a:lnTo>
                    <a:pt x="613610" y="172452"/>
                  </a:lnTo>
                  <a:lnTo>
                    <a:pt x="537410" y="228600"/>
                  </a:lnTo>
                  <a:lnTo>
                    <a:pt x="473242" y="296779"/>
                  </a:lnTo>
                  <a:lnTo>
                    <a:pt x="360947" y="381000"/>
                  </a:lnTo>
                  <a:lnTo>
                    <a:pt x="252663" y="469231"/>
                  </a:lnTo>
                  <a:lnTo>
                    <a:pt x="208547" y="509337"/>
                  </a:lnTo>
                  <a:lnTo>
                    <a:pt x="164431" y="541421"/>
                  </a:lnTo>
                  <a:lnTo>
                    <a:pt x="104273" y="589547"/>
                  </a:lnTo>
                  <a:lnTo>
                    <a:pt x="0" y="701842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2000">
                  <a:srgbClr val="66FF33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082" name="グループ化 69"/>
            <p:cNvGrpSpPr>
              <a:grpSpLocks/>
            </p:cNvGrpSpPr>
            <p:nvPr/>
          </p:nvGrpSpPr>
          <p:grpSpPr bwMode="auto">
            <a:xfrm flipH="1">
              <a:off x="1222541" y="2151189"/>
              <a:ext cx="259560" cy="178345"/>
              <a:chOff x="1236044" y="3927728"/>
              <a:chExt cx="259560" cy="178345"/>
            </a:xfrm>
          </p:grpSpPr>
          <p:sp>
            <p:nvSpPr>
              <p:cNvPr id="71" name="山形 70"/>
              <p:cNvSpPr/>
              <p:nvPr/>
            </p:nvSpPr>
            <p:spPr>
              <a:xfrm rot="18518890">
                <a:off x="1257679" y="3905484"/>
                <a:ext cx="117573" cy="162062"/>
              </a:xfrm>
              <a:prstGeom prst="chevron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山形 71"/>
              <p:cNvSpPr/>
              <p:nvPr/>
            </p:nvSpPr>
            <p:spPr>
              <a:xfrm rot="18518890">
                <a:off x="1335990" y="3946459"/>
                <a:ext cx="113692" cy="205536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100000">
                    <a:srgbClr val="9A470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83" name="グループ化 72"/>
            <p:cNvGrpSpPr>
              <a:grpSpLocks/>
            </p:cNvGrpSpPr>
            <p:nvPr/>
          </p:nvGrpSpPr>
          <p:grpSpPr bwMode="auto">
            <a:xfrm>
              <a:off x="451480" y="2348992"/>
              <a:ext cx="419322" cy="404730"/>
              <a:chOff x="5807429" y="2297925"/>
              <a:chExt cx="439167" cy="423884"/>
            </a:xfrm>
          </p:grpSpPr>
          <p:grpSp>
            <p:nvGrpSpPr>
              <p:cNvPr id="3084" name="グループ化 73"/>
              <p:cNvGrpSpPr>
                <a:grpSpLocks/>
              </p:cNvGrpSpPr>
              <p:nvPr/>
            </p:nvGrpSpPr>
            <p:grpSpPr bwMode="auto">
              <a:xfrm flipH="1">
                <a:off x="5901190" y="2297925"/>
                <a:ext cx="236250" cy="330206"/>
                <a:chOff x="5860594" y="2352791"/>
                <a:chExt cx="710324" cy="992820"/>
              </a:xfrm>
            </p:grpSpPr>
            <p:sp>
              <p:nvSpPr>
                <p:cNvPr id="81" name="フリーフォーム 80"/>
                <p:cNvSpPr/>
                <p:nvPr/>
              </p:nvSpPr>
              <p:spPr>
                <a:xfrm>
                  <a:off x="5861965" y="2350308"/>
                  <a:ext cx="710453" cy="730460"/>
                </a:xfrm>
                <a:custGeom>
                  <a:avLst/>
                  <a:gdLst>
                    <a:gd name="connsiteX0" fmla="*/ 346088 w 794180"/>
                    <a:gd name="connsiteY0" fmla="*/ 699461 h 823324"/>
                    <a:gd name="connsiteX1" fmla="*/ 280513 w 794180"/>
                    <a:gd name="connsiteY1" fmla="*/ 739535 h 823324"/>
                    <a:gd name="connsiteX2" fmla="*/ 229511 w 794180"/>
                    <a:gd name="connsiteY2" fmla="*/ 757750 h 823324"/>
                    <a:gd name="connsiteX3" fmla="*/ 142078 w 794180"/>
                    <a:gd name="connsiteY3" fmla="*/ 743178 h 823324"/>
                    <a:gd name="connsiteX4" fmla="*/ 72861 w 794180"/>
                    <a:gd name="connsiteY4" fmla="*/ 692175 h 823324"/>
                    <a:gd name="connsiteX5" fmla="*/ 25501 w 794180"/>
                    <a:gd name="connsiteY5" fmla="*/ 630244 h 823324"/>
                    <a:gd name="connsiteX6" fmla="*/ 0 w 794180"/>
                    <a:gd name="connsiteY6" fmla="*/ 535525 h 823324"/>
                    <a:gd name="connsiteX7" fmla="*/ 10929 w 794180"/>
                    <a:gd name="connsiteY7" fmla="*/ 455379 h 823324"/>
                    <a:gd name="connsiteX8" fmla="*/ 40073 w 794180"/>
                    <a:gd name="connsiteY8" fmla="*/ 353374 h 823324"/>
                    <a:gd name="connsiteX9" fmla="*/ 94719 w 794180"/>
                    <a:gd name="connsiteY9" fmla="*/ 284156 h 823324"/>
                    <a:gd name="connsiteX10" fmla="*/ 171222 w 794180"/>
                    <a:gd name="connsiteY10" fmla="*/ 255012 h 823324"/>
                    <a:gd name="connsiteX11" fmla="*/ 185794 w 794180"/>
                    <a:gd name="connsiteY11" fmla="*/ 160293 h 823324"/>
                    <a:gd name="connsiteX12" fmla="*/ 229511 w 794180"/>
                    <a:gd name="connsiteY12" fmla="*/ 76504 h 823324"/>
                    <a:gd name="connsiteX13" fmla="*/ 269584 w 794180"/>
                    <a:gd name="connsiteY13" fmla="*/ 29144 h 823324"/>
                    <a:gd name="connsiteX14" fmla="*/ 342445 w 794180"/>
                    <a:gd name="connsiteY14" fmla="*/ 0 h 823324"/>
                    <a:gd name="connsiteX15" fmla="*/ 404376 w 794180"/>
                    <a:gd name="connsiteY15" fmla="*/ 0 h 823324"/>
                    <a:gd name="connsiteX16" fmla="*/ 455379 w 794180"/>
                    <a:gd name="connsiteY16" fmla="*/ 18215 h 823324"/>
                    <a:gd name="connsiteX17" fmla="*/ 539168 w 794180"/>
                    <a:gd name="connsiteY17" fmla="*/ 72861 h 823324"/>
                    <a:gd name="connsiteX18" fmla="*/ 564669 w 794180"/>
                    <a:gd name="connsiteY18" fmla="*/ 138435 h 823324"/>
                    <a:gd name="connsiteX19" fmla="*/ 590171 w 794180"/>
                    <a:gd name="connsiteY19" fmla="*/ 204010 h 823324"/>
                    <a:gd name="connsiteX20" fmla="*/ 590171 w 794180"/>
                    <a:gd name="connsiteY20" fmla="*/ 258655 h 823324"/>
                    <a:gd name="connsiteX21" fmla="*/ 692175 w 794180"/>
                    <a:gd name="connsiteY21" fmla="*/ 280513 h 823324"/>
                    <a:gd name="connsiteX22" fmla="*/ 761393 w 794180"/>
                    <a:gd name="connsiteY22" fmla="*/ 335159 h 823324"/>
                    <a:gd name="connsiteX23" fmla="*/ 794180 w 794180"/>
                    <a:gd name="connsiteY23" fmla="*/ 400733 h 823324"/>
                    <a:gd name="connsiteX24" fmla="*/ 794180 w 794180"/>
                    <a:gd name="connsiteY24" fmla="*/ 473594 h 823324"/>
                    <a:gd name="connsiteX25" fmla="*/ 768679 w 794180"/>
                    <a:gd name="connsiteY25" fmla="*/ 539168 h 823324"/>
                    <a:gd name="connsiteX26" fmla="*/ 739535 w 794180"/>
                    <a:gd name="connsiteY26" fmla="*/ 571955 h 823324"/>
                    <a:gd name="connsiteX27" fmla="*/ 739535 w 794180"/>
                    <a:gd name="connsiteY27" fmla="*/ 648459 h 823324"/>
                    <a:gd name="connsiteX28" fmla="*/ 721320 w 794180"/>
                    <a:gd name="connsiteY28" fmla="*/ 710390 h 823324"/>
                    <a:gd name="connsiteX29" fmla="*/ 666674 w 794180"/>
                    <a:gd name="connsiteY29" fmla="*/ 772322 h 823324"/>
                    <a:gd name="connsiteX30" fmla="*/ 604743 w 794180"/>
                    <a:gd name="connsiteY30" fmla="*/ 805109 h 823324"/>
                    <a:gd name="connsiteX31" fmla="*/ 568312 w 794180"/>
                    <a:gd name="connsiteY31" fmla="*/ 816038 h 823324"/>
                    <a:gd name="connsiteX32" fmla="*/ 513667 w 794180"/>
                    <a:gd name="connsiteY32" fmla="*/ 823324 h 823324"/>
                    <a:gd name="connsiteX33" fmla="*/ 462665 w 794180"/>
                    <a:gd name="connsiteY33" fmla="*/ 805109 h 823324"/>
                    <a:gd name="connsiteX34" fmla="*/ 418948 w 794180"/>
                    <a:gd name="connsiteY34" fmla="*/ 768679 h 823324"/>
                    <a:gd name="connsiteX35" fmla="*/ 346088 w 794180"/>
                    <a:gd name="connsiteY35" fmla="*/ 699461 h 823324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9168 w 794180"/>
                    <a:gd name="connsiteY17" fmla="*/ 72861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4595 w 794180"/>
                    <a:gd name="connsiteY17" fmla="*/ 80147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1881 w 794180"/>
                    <a:gd name="connsiteY17" fmla="*/ 69218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1881 w 794180"/>
                    <a:gd name="connsiteY17" fmla="*/ 69218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82884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79242 w 794180"/>
                    <a:gd name="connsiteY19" fmla="*/ 207653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5722" h="816038">
                      <a:moveTo>
                        <a:pt x="347630" y="699461"/>
                      </a:moveTo>
                      <a:lnTo>
                        <a:pt x="282056" y="735685"/>
                      </a:lnTo>
                      <a:lnTo>
                        <a:pt x="231053" y="753900"/>
                      </a:lnTo>
                      <a:cubicBezTo>
                        <a:pt x="194209" y="756745"/>
                        <a:pt x="172764" y="759586"/>
                        <a:pt x="143620" y="743178"/>
                      </a:cubicBezTo>
                      <a:cubicBezTo>
                        <a:pt x="121831" y="737729"/>
                        <a:pt x="100042" y="716877"/>
                        <a:pt x="78253" y="703726"/>
                      </a:cubicBezTo>
                      <a:lnTo>
                        <a:pt x="34744" y="641796"/>
                      </a:lnTo>
                      <a:cubicBezTo>
                        <a:pt x="14693" y="602522"/>
                        <a:pt x="10042" y="586351"/>
                        <a:pt x="1542" y="535525"/>
                      </a:cubicBezTo>
                      <a:cubicBezTo>
                        <a:pt x="-3800" y="495976"/>
                        <a:pt x="6261" y="471827"/>
                        <a:pt x="8620" y="439978"/>
                      </a:cubicBezTo>
                      <a:cubicBezTo>
                        <a:pt x="19618" y="411110"/>
                        <a:pt x="30617" y="378392"/>
                        <a:pt x="41615" y="361075"/>
                      </a:cubicBezTo>
                      <a:cubicBezTo>
                        <a:pt x="59830" y="311048"/>
                        <a:pt x="78045" y="314929"/>
                        <a:pt x="100111" y="284156"/>
                      </a:cubicBezTo>
                      <a:lnTo>
                        <a:pt x="172764" y="255012"/>
                      </a:lnTo>
                      <a:cubicBezTo>
                        <a:pt x="177621" y="223439"/>
                        <a:pt x="182479" y="199566"/>
                        <a:pt x="187336" y="160293"/>
                      </a:cubicBezTo>
                      <a:cubicBezTo>
                        <a:pt x="205759" y="109261"/>
                        <a:pt x="197229" y="115985"/>
                        <a:pt x="211801" y="84205"/>
                      </a:cubicBezTo>
                      <a:cubicBezTo>
                        <a:pt x="239277" y="54300"/>
                        <a:pt x="247501" y="51348"/>
                        <a:pt x="271126" y="36845"/>
                      </a:cubicBezTo>
                      <a:cubicBezTo>
                        <a:pt x="299263" y="9161"/>
                        <a:pt x="308149" y="16133"/>
                        <a:pt x="347837" y="0"/>
                      </a:cubicBezTo>
                      <a:lnTo>
                        <a:pt x="405918" y="0"/>
                      </a:lnTo>
                      <a:lnTo>
                        <a:pt x="456921" y="18215"/>
                      </a:lnTo>
                      <a:cubicBezTo>
                        <a:pt x="482422" y="35216"/>
                        <a:pt x="493350" y="44931"/>
                        <a:pt x="522494" y="61932"/>
                      </a:cubicBezTo>
                      <a:cubicBezTo>
                        <a:pt x="550424" y="95933"/>
                        <a:pt x="559531" y="118398"/>
                        <a:pt x="569853" y="142078"/>
                      </a:cubicBezTo>
                      <a:cubicBezTo>
                        <a:pt x="580175" y="165758"/>
                        <a:pt x="575926" y="182152"/>
                        <a:pt x="584427" y="204010"/>
                      </a:cubicBezTo>
                      <a:lnTo>
                        <a:pt x="591713" y="258655"/>
                      </a:lnTo>
                      <a:cubicBezTo>
                        <a:pt x="618428" y="259869"/>
                        <a:pt x="656074" y="271598"/>
                        <a:pt x="682788" y="276870"/>
                      </a:cubicBezTo>
                      <a:cubicBezTo>
                        <a:pt x="738649" y="311671"/>
                        <a:pt x="724876" y="310872"/>
                        <a:pt x="755235" y="335159"/>
                      </a:cubicBezTo>
                      <a:lnTo>
                        <a:pt x="788021" y="404583"/>
                      </a:lnTo>
                      <a:lnTo>
                        <a:pt x="795722" y="465894"/>
                      </a:lnTo>
                      <a:cubicBezTo>
                        <a:pt x="791073" y="494169"/>
                        <a:pt x="778721" y="514743"/>
                        <a:pt x="770221" y="539168"/>
                      </a:cubicBezTo>
                      <a:lnTo>
                        <a:pt x="741077" y="571955"/>
                      </a:lnTo>
                      <a:lnTo>
                        <a:pt x="741077" y="648459"/>
                      </a:lnTo>
                      <a:lnTo>
                        <a:pt x="722862" y="710390"/>
                      </a:lnTo>
                      <a:cubicBezTo>
                        <a:pt x="708498" y="734885"/>
                        <a:pt x="686431" y="751678"/>
                        <a:pt x="668216" y="772322"/>
                      </a:cubicBezTo>
                      <a:lnTo>
                        <a:pt x="606285" y="805109"/>
                      </a:lnTo>
                      <a:lnTo>
                        <a:pt x="569854" y="816038"/>
                      </a:lnTo>
                      <a:lnTo>
                        <a:pt x="511566" y="816038"/>
                      </a:lnTo>
                      <a:lnTo>
                        <a:pt x="464207" y="805109"/>
                      </a:lnTo>
                      <a:lnTo>
                        <a:pt x="420490" y="768679"/>
                      </a:lnTo>
                      <a:lnTo>
                        <a:pt x="347630" y="69946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9FF33"/>
                    </a:gs>
                    <a:gs pos="100000">
                      <a:srgbClr val="00B050"/>
                    </a:gs>
                  </a:gsLst>
                  <a:lin ang="2700000" scaled="1"/>
                  <a:tileRect/>
                </a:gra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82" name="フリーフォーム 81"/>
                <p:cNvSpPr/>
                <p:nvPr/>
              </p:nvSpPr>
              <p:spPr>
                <a:xfrm>
                  <a:off x="6062093" y="2600465"/>
                  <a:ext cx="310198" cy="745468"/>
                </a:xfrm>
                <a:custGeom>
                  <a:avLst/>
                  <a:gdLst>
                    <a:gd name="connsiteX0" fmla="*/ 73742 w 312174"/>
                    <a:gd name="connsiteY0" fmla="*/ 707922 h 710380"/>
                    <a:gd name="connsiteX1" fmla="*/ 73742 w 312174"/>
                    <a:gd name="connsiteY1" fmla="*/ 707922 h 710380"/>
                    <a:gd name="connsiteX2" fmla="*/ 204019 w 312174"/>
                    <a:gd name="connsiteY2" fmla="*/ 710380 h 710380"/>
                    <a:gd name="connsiteX3" fmla="*/ 169606 w 312174"/>
                    <a:gd name="connsiteY3" fmla="*/ 378542 h 710380"/>
                    <a:gd name="connsiteX4" fmla="*/ 312174 w 312174"/>
                    <a:gd name="connsiteY4" fmla="*/ 213851 h 710380"/>
                    <a:gd name="connsiteX5" fmla="*/ 169606 w 312174"/>
                    <a:gd name="connsiteY5" fmla="*/ 302342 h 710380"/>
                    <a:gd name="connsiteX6" fmla="*/ 135194 w 312174"/>
                    <a:gd name="connsiteY6" fmla="*/ 0 h 710380"/>
                    <a:gd name="connsiteX7" fmla="*/ 120445 w 312174"/>
                    <a:gd name="connsiteY7" fmla="*/ 174522 h 710380"/>
                    <a:gd name="connsiteX8" fmla="*/ 0 w 312174"/>
                    <a:gd name="connsiteY8" fmla="*/ 142568 h 710380"/>
                    <a:gd name="connsiteX9" fmla="*/ 120445 w 312174"/>
                    <a:gd name="connsiteY9" fmla="*/ 253180 h 710380"/>
                    <a:gd name="connsiteX10" fmla="*/ 73742 w 312174"/>
                    <a:gd name="connsiteY10" fmla="*/ 707922 h 710380"/>
                    <a:gd name="connsiteX0" fmla="*/ 73742 w 312174"/>
                    <a:gd name="connsiteY0" fmla="*/ 707922 h 710380"/>
                    <a:gd name="connsiteX1" fmla="*/ 73742 w 312174"/>
                    <a:gd name="connsiteY1" fmla="*/ 707922 h 710380"/>
                    <a:gd name="connsiteX2" fmla="*/ 204019 w 312174"/>
                    <a:gd name="connsiteY2" fmla="*/ 710380 h 710380"/>
                    <a:gd name="connsiteX3" fmla="*/ 169606 w 312174"/>
                    <a:gd name="connsiteY3" fmla="*/ 378542 h 710380"/>
                    <a:gd name="connsiteX4" fmla="*/ 312174 w 312174"/>
                    <a:gd name="connsiteY4" fmla="*/ 213851 h 710380"/>
                    <a:gd name="connsiteX5" fmla="*/ 169606 w 312174"/>
                    <a:gd name="connsiteY5" fmla="*/ 302342 h 710380"/>
                    <a:gd name="connsiteX6" fmla="*/ 135194 w 312174"/>
                    <a:gd name="connsiteY6" fmla="*/ 0 h 710380"/>
                    <a:gd name="connsiteX7" fmla="*/ 127819 w 312174"/>
                    <a:gd name="connsiteY7" fmla="*/ 176980 h 710380"/>
                    <a:gd name="connsiteX8" fmla="*/ 0 w 312174"/>
                    <a:gd name="connsiteY8" fmla="*/ 142568 h 710380"/>
                    <a:gd name="connsiteX9" fmla="*/ 120445 w 312174"/>
                    <a:gd name="connsiteY9" fmla="*/ 253180 h 710380"/>
                    <a:gd name="connsiteX10" fmla="*/ 73742 w 312174"/>
                    <a:gd name="connsiteY10" fmla="*/ 707922 h 710380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7819 w 312174"/>
                    <a:gd name="connsiteY7" fmla="*/ 208935 h 742335"/>
                    <a:gd name="connsiteX8" fmla="*/ 0 w 312174"/>
                    <a:gd name="connsiteY8" fmla="*/ 174523 h 742335"/>
                    <a:gd name="connsiteX9" fmla="*/ 120445 w 312174"/>
                    <a:gd name="connsiteY9" fmla="*/ 285135 h 742335"/>
                    <a:gd name="connsiteX10" fmla="*/ 73742 w 312174"/>
                    <a:gd name="connsiteY10" fmla="*/ 739877 h 742335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7819 w 312174"/>
                    <a:gd name="connsiteY7" fmla="*/ 208935 h 742335"/>
                    <a:gd name="connsiteX8" fmla="*/ 0 w 312174"/>
                    <a:gd name="connsiteY8" fmla="*/ 174523 h 742335"/>
                    <a:gd name="connsiteX9" fmla="*/ 113071 w 312174"/>
                    <a:gd name="connsiteY9" fmla="*/ 285135 h 742335"/>
                    <a:gd name="connsiteX10" fmla="*/ 73742 w 312174"/>
                    <a:gd name="connsiteY10" fmla="*/ 739877 h 742335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0445 w 312174"/>
                    <a:gd name="connsiteY7" fmla="*/ 206477 h 742335"/>
                    <a:gd name="connsiteX8" fmla="*/ 0 w 312174"/>
                    <a:gd name="connsiteY8" fmla="*/ 174523 h 742335"/>
                    <a:gd name="connsiteX9" fmla="*/ 113071 w 312174"/>
                    <a:gd name="connsiteY9" fmla="*/ 285135 h 742335"/>
                    <a:gd name="connsiteX10" fmla="*/ 73742 w 312174"/>
                    <a:gd name="connsiteY10" fmla="*/ 739877 h 742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2174" h="742335">
                      <a:moveTo>
                        <a:pt x="73742" y="739877"/>
                      </a:moveTo>
                      <a:lnTo>
                        <a:pt x="73742" y="739877"/>
                      </a:lnTo>
                      <a:lnTo>
                        <a:pt x="204019" y="742335"/>
                      </a:lnTo>
                      <a:lnTo>
                        <a:pt x="169606" y="410497"/>
                      </a:lnTo>
                      <a:lnTo>
                        <a:pt x="312174" y="245806"/>
                      </a:lnTo>
                      <a:lnTo>
                        <a:pt x="169606" y="334297"/>
                      </a:lnTo>
                      <a:lnTo>
                        <a:pt x="142568" y="0"/>
                      </a:lnTo>
                      <a:lnTo>
                        <a:pt x="120445" y="206477"/>
                      </a:lnTo>
                      <a:lnTo>
                        <a:pt x="0" y="174523"/>
                      </a:lnTo>
                      <a:lnTo>
                        <a:pt x="113071" y="285135"/>
                      </a:lnTo>
                      <a:lnTo>
                        <a:pt x="73742" y="73987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3085" name="グループ化 74"/>
              <p:cNvGrpSpPr>
                <a:grpSpLocks/>
              </p:cNvGrpSpPr>
              <p:nvPr/>
            </p:nvGrpSpPr>
            <p:grpSpPr bwMode="auto">
              <a:xfrm flipH="1">
                <a:off x="5807429" y="2335632"/>
                <a:ext cx="236492" cy="330545"/>
                <a:chOff x="5860594" y="2352791"/>
                <a:chExt cx="710324" cy="992820"/>
              </a:xfrm>
            </p:grpSpPr>
            <p:sp>
              <p:nvSpPr>
                <p:cNvPr id="79" name="フリーフォーム 78"/>
                <p:cNvSpPr/>
                <p:nvPr/>
              </p:nvSpPr>
              <p:spPr>
                <a:xfrm>
                  <a:off x="5860962" y="2352007"/>
                  <a:ext cx="709726" cy="729711"/>
                </a:xfrm>
                <a:custGeom>
                  <a:avLst/>
                  <a:gdLst>
                    <a:gd name="connsiteX0" fmla="*/ 346088 w 794180"/>
                    <a:gd name="connsiteY0" fmla="*/ 699461 h 823324"/>
                    <a:gd name="connsiteX1" fmla="*/ 280513 w 794180"/>
                    <a:gd name="connsiteY1" fmla="*/ 739535 h 823324"/>
                    <a:gd name="connsiteX2" fmla="*/ 229511 w 794180"/>
                    <a:gd name="connsiteY2" fmla="*/ 757750 h 823324"/>
                    <a:gd name="connsiteX3" fmla="*/ 142078 w 794180"/>
                    <a:gd name="connsiteY3" fmla="*/ 743178 h 823324"/>
                    <a:gd name="connsiteX4" fmla="*/ 72861 w 794180"/>
                    <a:gd name="connsiteY4" fmla="*/ 692175 h 823324"/>
                    <a:gd name="connsiteX5" fmla="*/ 25501 w 794180"/>
                    <a:gd name="connsiteY5" fmla="*/ 630244 h 823324"/>
                    <a:gd name="connsiteX6" fmla="*/ 0 w 794180"/>
                    <a:gd name="connsiteY6" fmla="*/ 535525 h 823324"/>
                    <a:gd name="connsiteX7" fmla="*/ 10929 w 794180"/>
                    <a:gd name="connsiteY7" fmla="*/ 455379 h 823324"/>
                    <a:gd name="connsiteX8" fmla="*/ 40073 w 794180"/>
                    <a:gd name="connsiteY8" fmla="*/ 353374 h 823324"/>
                    <a:gd name="connsiteX9" fmla="*/ 94719 w 794180"/>
                    <a:gd name="connsiteY9" fmla="*/ 284156 h 823324"/>
                    <a:gd name="connsiteX10" fmla="*/ 171222 w 794180"/>
                    <a:gd name="connsiteY10" fmla="*/ 255012 h 823324"/>
                    <a:gd name="connsiteX11" fmla="*/ 185794 w 794180"/>
                    <a:gd name="connsiteY11" fmla="*/ 160293 h 823324"/>
                    <a:gd name="connsiteX12" fmla="*/ 229511 w 794180"/>
                    <a:gd name="connsiteY12" fmla="*/ 76504 h 823324"/>
                    <a:gd name="connsiteX13" fmla="*/ 269584 w 794180"/>
                    <a:gd name="connsiteY13" fmla="*/ 29144 h 823324"/>
                    <a:gd name="connsiteX14" fmla="*/ 342445 w 794180"/>
                    <a:gd name="connsiteY14" fmla="*/ 0 h 823324"/>
                    <a:gd name="connsiteX15" fmla="*/ 404376 w 794180"/>
                    <a:gd name="connsiteY15" fmla="*/ 0 h 823324"/>
                    <a:gd name="connsiteX16" fmla="*/ 455379 w 794180"/>
                    <a:gd name="connsiteY16" fmla="*/ 18215 h 823324"/>
                    <a:gd name="connsiteX17" fmla="*/ 539168 w 794180"/>
                    <a:gd name="connsiteY17" fmla="*/ 72861 h 823324"/>
                    <a:gd name="connsiteX18" fmla="*/ 564669 w 794180"/>
                    <a:gd name="connsiteY18" fmla="*/ 138435 h 823324"/>
                    <a:gd name="connsiteX19" fmla="*/ 590171 w 794180"/>
                    <a:gd name="connsiteY19" fmla="*/ 204010 h 823324"/>
                    <a:gd name="connsiteX20" fmla="*/ 590171 w 794180"/>
                    <a:gd name="connsiteY20" fmla="*/ 258655 h 823324"/>
                    <a:gd name="connsiteX21" fmla="*/ 692175 w 794180"/>
                    <a:gd name="connsiteY21" fmla="*/ 280513 h 823324"/>
                    <a:gd name="connsiteX22" fmla="*/ 761393 w 794180"/>
                    <a:gd name="connsiteY22" fmla="*/ 335159 h 823324"/>
                    <a:gd name="connsiteX23" fmla="*/ 794180 w 794180"/>
                    <a:gd name="connsiteY23" fmla="*/ 400733 h 823324"/>
                    <a:gd name="connsiteX24" fmla="*/ 794180 w 794180"/>
                    <a:gd name="connsiteY24" fmla="*/ 473594 h 823324"/>
                    <a:gd name="connsiteX25" fmla="*/ 768679 w 794180"/>
                    <a:gd name="connsiteY25" fmla="*/ 539168 h 823324"/>
                    <a:gd name="connsiteX26" fmla="*/ 739535 w 794180"/>
                    <a:gd name="connsiteY26" fmla="*/ 571955 h 823324"/>
                    <a:gd name="connsiteX27" fmla="*/ 739535 w 794180"/>
                    <a:gd name="connsiteY27" fmla="*/ 648459 h 823324"/>
                    <a:gd name="connsiteX28" fmla="*/ 721320 w 794180"/>
                    <a:gd name="connsiteY28" fmla="*/ 710390 h 823324"/>
                    <a:gd name="connsiteX29" fmla="*/ 666674 w 794180"/>
                    <a:gd name="connsiteY29" fmla="*/ 772322 h 823324"/>
                    <a:gd name="connsiteX30" fmla="*/ 604743 w 794180"/>
                    <a:gd name="connsiteY30" fmla="*/ 805109 h 823324"/>
                    <a:gd name="connsiteX31" fmla="*/ 568312 w 794180"/>
                    <a:gd name="connsiteY31" fmla="*/ 816038 h 823324"/>
                    <a:gd name="connsiteX32" fmla="*/ 513667 w 794180"/>
                    <a:gd name="connsiteY32" fmla="*/ 823324 h 823324"/>
                    <a:gd name="connsiteX33" fmla="*/ 462665 w 794180"/>
                    <a:gd name="connsiteY33" fmla="*/ 805109 h 823324"/>
                    <a:gd name="connsiteX34" fmla="*/ 418948 w 794180"/>
                    <a:gd name="connsiteY34" fmla="*/ 768679 h 823324"/>
                    <a:gd name="connsiteX35" fmla="*/ 346088 w 794180"/>
                    <a:gd name="connsiteY35" fmla="*/ 699461 h 823324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9168 w 794180"/>
                    <a:gd name="connsiteY17" fmla="*/ 72861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4595 w 794180"/>
                    <a:gd name="connsiteY17" fmla="*/ 80147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1881 w 794180"/>
                    <a:gd name="connsiteY17" fmla="*/ 69218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1881 w 794180"/>
                    <a:gd name="connsiteY17" fmla="*/ 69218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82884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79242 w 794180"/>
                    <a:gd name="connsiteY19" fmla="*/ 207653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5722" h="816038">
                      <a:moveTo>
                        <a:pt x="347630" y="699461"/>
                      </a:moveTo>
                      <a:lnTo>
                        <a:pt x="282056" y="735685"/>
                      </a:lnTo>
                      <a:lnTo>
                        <a:pt x="231053" y="753900"/>
                      </a:lnTo>
                      <a:cubicBezTo>
                        <a:pt x="194209" y="756745"/>
                        <a:pt x="172764" y="759586"/>
                        <a:pt x="143620" y="743178"/>
                      </a:cubicBezTo>
                      <a:cubicBezTo>
                        <a:pt x="121831" y="737729"/>
                        <a:pt x="100042" y="716877"/>
                        <a:pt x="78253" y="703726"/>
                      </a:cubicBezTo>
                      <a:lnTo>
                        <a:pt x="34744" y="641796"/>
                      </a:lnTo>
                      <a:cubicBezTo>
                        <a:pt x="14693" y="602522"/>
                        <a:pt x="10042" y="586351"/>
                        <a:pt x="1542" y="535525"/>
                      </a:cubicBezTo>
                      <a:cubicBezTo>
                        <a:pt x="-3800" y="495976"/>
                        <a:pt x="6261" y="471827"/>
                        <a:pt x="8620" y="439978"/>
                      </a:cubicBezTo>
                      <a:cubicBezTo>
                        <a:pt x="19618" y="411110"/>
                        <a:pt x="30617" y="378392"/>
                        <a:pt x="41615" y="361075"/>
                      </a:cubicBezTo>
                      <a:cubicBezTo>
                        <a:pt x="59830" y="311048"/>
                        <a:pt x="78045" y="314929"/>
                        <a:pt x="100111" y="284156"/>
                      </a:cubicBezTo>
                      <a:lnTo>
                        <a:pt x="172764" y="255012"/>
                      </a:lnTo>
                      <a:cubicBezTo>
                        <a:pt x="177621" y="223439"/>
                        <a:pt x="182479" y="199566"/>
                        <a:pt x="187336" y="160293"/>
                      </a:cubicBezTo>
                      <a:cubicBezTo>
                        <a:pt x="205759" y="109261"/>
                        <a:pt x="197229" y="115985"/>
                        <a:pt x="211801" y="84205"/>
                      </a:cubicBezTo>
                      <a:cubicBezTo>
                        <a:pt x="239277" y="54300"/>
                        <a:pt x="247501" y="51348"/>
                        <a:pt x="271126" y="36845"/>
                      </a:cubicBezTo>
                      <a:cubicBezTo>
                        <a:pt x="299263" y="9161"/>
                        <a:pt x="308149" y="16133"/>
                        <a:pt x="347837" y="0"/>
                      </a:cubicBezTo>
                      <a:lnTo>
                        <a:pt x="405918" y="0"/>
                      </a:lnTo>
                      <a:lnTo>
                        <a:pt x="456921" y="18215"/>
                      </a:lnTo>
                      <a:cubicBezTo>
                        <a:pt x="482422" y="35216"/>
                        <a:pt x="493350" y="44931"/>
                        <a:pt x="522494" y="61932"/>
                      </a:cubicBezTo>
                      <a:cubicBezTo>
                        <a:pt x="550424" y="95933"/>
                        <a:pt x="559531" y="118398"/>
                        <a:pt x="569853" y="142078"/>
                      </a:cubicBezTo>
                      <a:cubicBezTo>
                        <a:pt x="580175" y="165758"/>
                        <a:pt x="575926" y="182152"/>
                        <a:pt x="584427" y="204010"/>
                      </a:cubicBezTo>
                      <a:lnTo>
                        <a:pt x="591713" y="258655"/>
                      </a:lnTo>
                      <a:cubicBezTo>
                        <a:pt x="618428" y="259869"/>
                        <a:pt x="656074" y="271598"/>
                        <a:pt x="682788" y="276870"/>
                      </a:cubicBezTo>
                      <a:cubicBezTo>
                        <a:pt x="738649" y="311671"/>
                        <a:pt x="724876" y="310872"/>
                        <a:pt x="755235" y="335159"/>
                      </a:cubicBezTo>
                      <a:lnTo>
                        <a:pt x="788021" y="404583"/>
                      </a:lnTo>
                      <a:lnTo>
                        <a:pt x="795722" y="465894"/>
                      </a:lnTo>
                      <a:cubicBezTo>
                        <a:pt x="791073" y="494169"/>
                        <a:pt x="778721" y="514743"/>
                        <a:pt x="770221" y="539168"/>
                      </a:cubicBezTo>
                      <a:lnTo>
                        <a:pt x="741077" y="571955"/>
                      </a:lnTo>
                      <a:lnTo>
                        <a:pt x="741077" y="648459"/>
                      </a:lnTo>
                      <a:lnTo>
                        <a:pt x="722862" y="710390"/>
                      </a:lnTo>
                      <a:cubicBezTo>
                        <a:pt x="708498" y="734885"/>
                        <a:pt x="686431" y="751678"/>
                        <a:pt x="668216" y="772322"/>
                      </a:cubicBezTo>
                      <a:lnTo>
                        <a:pt x="606285" y="805109"/>
                      </a:lnTo>
                      <a:lnTo>
                        <a:pt x="569854" y="816038"/>
                      </a:lnTo>
                      <a:lnTo>
                        <a:pt x="511566" y="816038"/>
                      </a:lnTo>
                      <a:lnTo>
                        <a:pt x="464207" y="805109"/>
                      </a:lnTo>
                      <a:lnTo>
                        <a:pt x="420490" y="768679"/>
                      </a:lnTo>
                      <a:lnTo>
                        <a:pt x="347630" y="69946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9FF33"/>
                    </a:gs>
                    <a:gs pos="100000">
                      <a:srgbClr val="00B050"/>
                    </a:gs>
                  </a:gsLst>
                  <a:lin ang="2700000" scaled="1"/>
                  <a:tileRect/>
                </a:gra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80" name="フリーフォーム 79"/>
                <p:cNvSpPr/>
                <p:nvPr/>
              </p:nvSpPr>
              <p:spPr>
                <a:xfrm>
                  <a:off x="6060885" y="2601908"/>
                  <a:ext cx="309880" cy="744707"/>
                </a:xfrm>
                <a:custGeom>
                  <a:avLst/>
                  <a:gdLst>
                    <a:gd name="connsiteX0" fmla="*/ 73742 w 312174"/>
                    <a:gd name="connsiteY0" fmla="*/ 707922 h 710380"/>
                    <a:gd name="connsiteX1" fmla="*/ 73742 w 312174"/>
                    <a:gd name="connsiteY1" fmla="*/ 707922 h 710380"/>
                    <a:gd name="connsiteX2" fmla="*/ 204019 w 312174"/>
                    <a:gd name="connsiteY2" fmla="*/ 710380 h 710380"/>
                    <a:gd name="connsiteX3" fmla="*/ 169606 w 312174"/>
                    <a:gd name="connsiteY3" fmla="*/ 378542 h 710380"/>
                    <a:gd name="connsiteX4" fmla="*/ 312174 w 312174"/>
                    <a:gd name="connsiteY4" fmla="*/ 213851 h 710380"/>
                    <a:gd name="connsiteX5" fmla="*/ 169606 w 312174"/>
                    <a:gd name="connsiteY5" fmla="*/ 302342 h 710380"/>
                    <a:gd name="connsiteX6" fmla="*/ 135194 w 312174"/>
                    <a:gd name="connsiteY6" fmla="*/ 0 h 710380"/>
                    <a:gd name="connsiteX7" fmla="*/ 120445 w 312174"/>
                    <a:gd name="connsiteY7" fmla="*/ 174522 h 710380"/>
                    <a:gd name="connsiteX8" fmla="*/ 0 w 312174"/>
                    <a:gd name="connsiteY8" fmla="*/ 142568 h 710380"/>
                    <a:gd name="connsiteX9" fmla="*/ 120445 w 312174"/>
                    <a:gd name="connsiteY9" fmla="*/ 253180 h 710380"/>
                    <a:gd name="connsiteX10" fmla="*/ 73742 w 312174"/>
                    <a:gd name="connsiteY10" fmla="*/ 707922 h 710380"/>
                    <a:gd name="connsiteX0" fmla="*/ 73742 w 312174"/>
                    <a:gd name="connsiteY0" fmla="*/ 707922 h 710380"/>
                    <a:gd name="connsiteX1" fmla="*/ 73742 w 312174"/>
                    <a:gd name="connsiteY1" fmla="*/ 707922 h 710380"/>
                    <a:gd name="connsiteX2" fmla="*/ 204019 w 312174"/>
                    <a:gd name="connsiteY2" fmla="*/ 710380 h 710380"/>
                    <a:gd name="connsiteX3" fmla="*/ 169606 w 312174"/>
                    <a:gd name="connsiteY3" fmla="*/ 378542 h 710380"/>
                    <a:gd name="connsiteX4" fmla="*/ 312174 w 312174"/>
                    <a:gd name="connsiteY4" fmla="*/ 213851 h 710380"/>
                    <a:gd name="connsiteX5" fmla="*/ 169606 w 312174"/>
                    <a:gd name="connsiteY5" fmla="*/ 302342 h 710380"/>
                    <a:gd name="connsiteX6" fmla="*/ 135194 w 312174"/>
                    <a:gd name="connsiteY6" fmla="*/ 0 h 710380"/>
                    <a:gd name="connsiteX7" fmla="*/ 127819 w 312174"/>
                    <a:gd name="connsiteY7" fmla="*/ 176980 h 710380"/>
                    <a:gd name="connsiteX8" fmla="*/ 0 w 312174"/>
                    <a:gd name="connsiteY8" fmla="*/ 142568 h 710380"/>
                    <a:gd name="connsiteX9" fmla="*/ 120445 w 312174"/>
                    <a:gd name="connsiteY9" fmla="*/ 253180 h 710380"/>
                    <a:gd name="connsiteX10" fmla="*/ 73742 w 312174"/>
                    <a:gd name="connsiteY10" fmla="*/ 707922 h 710380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7819 w 312174"/>
                    <a:gd name="connsiteY7" fmla="*/ 208935 h 742335"/>
                    <a:gd name="connsiteX8" fmla="*/ 0 w 312174"/>
                    <a:gd name="connsiteY8" fmla="*/ 174523 h 742335"/>
                    <a:gd name="connsiteX9" fmla="*/ 120445 w 312174"/>
                    <a:gd name="connsiteY9" fmla="*/ 285135 h 742335"/>
                    <a:gd name="connsiteX10" fmla="*/ 73742 w 312174"/>
                    <a:gd name="connsiteY10" fmla="*/ 739877 h 742335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7819 w 312174"/>
                    <a:gd name="connsiteY7" fmla="*/ 208935 h 742335"/>
                    <a:gd name="connsiteX8" fmla="*/ 0 w 312174"/>
                    <a:gd name="connsiteY8" fmla="*/ 174523 h 742335"/>
                    <a:gd name="connsiteX9" fmla="*/ 113071 w 312174"/>
                    <a:gd name="connsiteY9" fmla="*/ 285135 h 742335"/>
                    <a:gd name="connsiteX10" fmla="*/ 73742 w 312174"/>
                    <a:gd name="connsiteY10" fmla="*/ 739877 h 742335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0445 w 312174"/>
                    <a:gd name="connsiteY7" fmla="*/ 206477 h 742335"/>
                    <a:gd name="connsiteX8" fmla="*/ 0 w 312174"/>
                    <a:gd name="connsiteY8" fmla="*/ 174523 h 742335"/>
                    <a:gd name="connsiteX9" fmla="*/ 113071 w 312174"/>
                    <a:gd name="connsiteY9" fmla="*/ 285135 h 742335"/>
                    <a:gd name="connsiteX10" fmla="*/ 73742 w 312174"/>
                    <a:gd name="connsiteY10" fmla="*/ 739877 h 742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2174" h="742335">
                      <a:moveTo>
                        <a:pt x="73742" y="739877"/>
                      </a:moveTo>
                      <a:lnTo>
                        <a:pt x="73742" y="739877"/>
                      </a:lnTo>
                      <a:lnTo>
                        <a:pt x="204019" y="742335"/>
                      </a:lnTo>
                      <a:lnTo>
                        <a:pt x="169606" y="410497"/>
                      </a:lnTo>
                      <a:lnTo>
                        <a:pt x="312174" y="245806"/>
                      </a:lnTo>
                      <a:lnTo>
                        <a:pt x="169606" y="334297"/>
                      </a:lnTo>
                      <a:lnTo>
                        <a:pt x="142568" y="0"/>
                      </a:lnTo>
                      <a:lnTo>
                        <a:pt x="120445" y="206477"/>
                      </a:lnTo>
                      <a:lnTo>
                        <a:pt x="0" y="174523"/>
                      </a:lnTo>
                      <a:lnTo>
                        <a:pt x="113071" y="285135"/>
                      </a:lnTo>
                      <a:lnTo>
                        <a:pt x="73742" y="73987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3086" name="グループ化 75"/>
              <p:cNvGrpSpPr>
                <a:grpSpLocks/>
              </p:cNvGrpSpPr>
              <p:nvPr/>
            </p:nvGrpSpPr>
            <p:grpSpPr bwMode="auto">
              <a:xfrm flipH="1">
                <a:off x="5970301" y="2335632"/>
                <a:ext cx="276295" cy="386177"/>
                <a:chOff x="5860594" y="2352791"/>
                <a:chExt cx="710324" cy="992820"/>
              </a:xfrm>
            </p:grpSpPr>
            <p:sp>
              <p:nvSpPr>
                <p:cNvPr id="77" name="フリーフォーム 76"/>
                <p:cNvSpPr/>
                <p:nvPr/>
              </p:nvSpPr>
              <p:spPr>
                <a:xfrm>
                  <a:off x="5860042" y="2352120"/>
                  <a:ext cx="710157" cy="727262"/>
                </a:xfrm>
                <a:custGeom>
                  <a:avLst/>
                  <a:gdLst>
                    <a:gd name="connsiteX0" fmla="*/ 346088 w 794180"/>
                    <a:gd name="connsiteY0" fmla="*/ 699461 h 823324"/>
                    <a:gd name="connsiteX1" fmla="*/ 280513 w 794180"/>
                    <a:gd name="connsiteY1" fmla="*/ 739535 h 823324"/>
                    <a:gd name="connsiteX2" fmla="*/ 229511 w 794180"/>
                    <a:gd name="connsiteY2" fmla="*/ 757750 h 823324"/>
                    <a:gd name="connsiteX3" fmla="*/ 142078 w 794180"/>
                    <a:gd name="connsiteY3" fmla="*/ 743178 h 823324"/>
                    <a:gd name="connsiteX4" fmla="*/ 72861 w 794180"/>
                    <a:gd name="connsiteY4" fmla="*/ 692175 h 823324"/>
                    <a:gd name="connsiteX5" fmla="*/ 25501 w 794180"/>
                    <a:gd name="connsiteY5" fmla="*/ 630244 h 823324"/>
                    <a:gd name="connsiteX6" fmla="*/ 0 w 794180"/>
                    <a:gd name="connsiteY6" fmla="*/ 535525 h 823324"/>
                    <a:gd name="connsiteX7" fmla="*/ 10929 w 794180"/>
                    <a:gd name="connsiteY7" fmla="*/ 455379 h 823324"/>
                    <a:gd name="connsiteX8" fmla="*/ 40073 w 794180"/>
                    <a:gd name="connsiteY8" fmla="*/ 353374 h 823324"/>
                    <a:gd name="connsiteX9" fmla="*/ 94719 w 794180"/>
                    <a:gd name="connsiteY9" fmla="*/ 284156 h 823324"/>
                    <a:gd name="connsiteX10" fmla="*/ 171222 w 794180"/>
                    <a:gd name="connsiteY10" fmla="*/ 255012 h 823324"/>
                    <a:gd name="connsiteX11" fmla="*/ 185794 w 794180"/>
                    <a:gd name="connsiteY11" fmla="*/ 160293 h 823324"/>
                    <a:gd name="connsiteX12" fmla="*/ 229511 w 794180"/>
                    <a:gd name="connsiteY12" fmla="*/ 76504 h 823324"/>
                    <a:gd name="connsiteX13" fmla="*/ 269584 w 794180"/>
                    <a:gd name="connsiteY13" fmla="*/ 29144 h 823324"/>
                    <a:gd name="connsiteX14" fmla="*/ 342445 w 794180"/>
                    <a:gd name="connsiteY14" fmla="*/ 0 h 823324"/>
                    <a:gd name="connsiteX15" fmla="*/ 404376 w 794180"/>
                    <a:gd name="connsiteY15" fmla="*/ 0 h 823324"/>
                    <a:gd name="connsiteX16" fmla="*/ 455379 w 794180"/>
                    <a:gd name="connsiteY16" fmla="*/ 18215 h 823324"/>
                    <a:gd name="connsiteX17" fmla="*/ 539168 w 794180"/>
                    <a:gd name="connsiteY17" fmla="*/ 72861 h 823324"/>
                    <a:gd name="connsiteX18" fmla="*/ 564669 w 794180"/>
                    <a:gd name="connsiteY18" fmla="*/ 138435 h 823324"/>
                    <a:gd name="connsiteX19" fmla="*/ 590171 w 794180"/>
                    <a:gd name="connsiteY19" fmla="*/ 204010 h 823324"/>
                    <a:gd name="connsiteX20" fmla="*/ 590171 w 794180"/>
                    <a:gd name="connsiteY20" fmla="*/ 258655 h 823324"/>
                    <a:gd name="connsiteX21" fmla="*/ 692175 w 794180"/>
                    <a:gd name="connsiteY21" fmla="*/ 280513 h 823324"/>
                    <a:gd name="connsiteX22" fmla="*/ 761393 w 794180"/>
                    <a:gd name="connsiteY22" fmla="*/ 335159 h 823324"/>
                    <a:gd name="connsiteX23" fmla="*/ 794180 w 794180"/>
                    <a:gd name="connsiteY23" fmla="*/ 400733 h 823324"/>
                    <a:gd name="connsiteX24" fmla="*/ 794180 w 794180"/>
                    <a:gd name="connsiteY24" fmla="*/ 473594 h 823324"/>
                    <a:gd name="connsiteX25" fmla="*/ 768679 w 794180"/>
                    <a:gd name="connsiteY25" fmla="*/ 539168 h 823324"/>
                    <a:gd name="connsiteX26" fmla="*/ 739535 w 794180"/>
                    <a:gd name="connsiteY26" fmla="*/ 571955 h 823324"/>
                    <a:gd name="connsiteX27" fmla="*/ 739535 w 794180"/>
                    <a:gd name="connsiteY27" fmla="*/ 648459 h 823324"/>
                    <a:gd name="connsiteX28" fmla="*/ 721320 w 794180"/>
                    <a:gd name="connsiteY28" fmla="*/ 710390 h 823324"/>
                    <a:gd name="connsiteX29" fmla="*/ 666674 w 794180"/>
                    <a:gd name="connsiteY29" fmla="*/ 772322 h 823324"/>
                    <a:gd name="connsiteX30" fmla="*/ 604743 w 794180"/>
                    <a:gd name="connsiteY30" fmla="*/ 805109 h 823324"/>
                    <a:gd name="connsiteX31" fmla="*/ 568312 w 794180"/>
                    <a:gd name="connsiteY31" fmla="*/ 816038 h 823324"/>
                    <a:gd name="connsiteX32" fmla="*/ 513667 w 794180"/>
                    <a:gd name="connsiteY32" fmla="*/ 823324 h 823324"/>
                    <a:gd name="connsiteX33" fmla="*/ 462665 w 794180"/>
                    <a:gd name="connsiteY33" fmla="*/ 805109 h 823324"/>
                    <a:gd name="connsiteX34" fmla="*/ 418948 w 794180"/>
                    <a:gd name="connsiteY34" fmla="*/ 768679 h 823324"/>
                    <a:gd name="connsiteX35" fmla="*/ 346088 w 794180"/>
                    <a:gd name="connsiteY35" fmla="*/ 699461 h 823324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9168 w 794180"/>
                    <a:gd name="connsiteY17" fmla="*/ 72861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4595 w 794180"/>
                    <a:gd name="connsiteY17" fmla="*/ 80147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1881 w 794180"/>
                    <a:gd name="connsiteY17" fmla="*/ 69218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31881 w 794180"/>
                    <a:gd name="connsiteY17" fmla="*/ 69218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4669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82884 w 794180"/>
                    <a:gd name="connsiteY18" fmla="*/ 138435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90171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79242 w 794180"/>
                    <a:gd name="connsiteY19" fmla="*/ 207653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92175 w 794180"/>
                    <a:gd name="connsiteY21" fmla="*/ 280513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70317 w 794180"/>
                    <a:gd name="connsiteY21" fmla="*/ 262298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613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10929 w 794180"/>
                    <a:gd name="connsiteY7" fmla="*/ 455379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6088 w 794180"/>
                    <a:gd name="connsiteY0" fmla="*/ 699461 h 816038"/>
                    <a:gd name="connsiteX1" fmla="*/ 280513 w 794180"/>
                    <a:gd name="connsiteY1" fmla="*/ 739535 h 816038"/>
                    <a:gd name="connsiteX2" fmla="*/ 229511 w 794180"/>
                    <a:gd name="connsiteY2" fmla="*/ 757750 h 816038"/>
                    <a:gd name="connsiteX3" fmla="*/ 142078 w 794180"/>
                    <a:gd name="connsiteY3" fmla="*/ 743178 h 816038"/>
                    <a:gd name="connsiteX4" fmla="*/ 72861 w 794180"/>
                    <a:gd name="connsiteY4" fmla="*/ 692175 h 816038"/>
                    <a:gd name="connsiteX5" fmla="*/ 25501 w 794180"/>
                    <a:gd name="connsiteY5" fmla="*/ 630244 h 816038"/>
                    <a:gd name="connsiteX6" fmla="*/ 0 w 794180"/>
                    <a:gd name="connsiteY6" fmla="*/ 535525 h 816038"/>
                    <a:gd name="connsiteX7" fmla="*/ 7078 w 794180"/>
                    <a:gd name="connsiteY7" fmla="*/ 439978 h 816038"/>
                    <a:gd name="connsiteX8" fmla="*/ 40073 w 794180"/>
                    <a:gd name="connsiteY8" fmla="*/ 353374 h 816038"/>
                    <a:gd name="connsiteX9" fmla="*/ 94719 w 794180"/>
                    <a:gd name="connsiteY9" fmla="*/ 284156 h 816038"/>
                    <a:gd name="connsiteX10" fmla="*/ 171222 w 794180"/>
                    <a:gd name="connsiteY10" fmla="*/ 255012 h 816038"/>
                    <a:gd name="connsiteX11" fmla="*/ 185794 w 794180"/>
                    <a:gd name="connsiteY11" fmla="*/ 160293 h 816038"/>
                    <a:gd name="connsiteX12" fmla="*/ 229511 w 794180"/>
                    <a:gd name="connsiteY12" fmla="*/ 76504 h 816038"/>
                    <a:gd name="connsiteX13" fmla="*/ 269584 w 794180"/>
                    <a:gd name="connsiteY13" fmla="*/ 29144 h 816038"/>
                    <a:gd name="connsiteX14" fmla="*/ 342445 w 794180"/>
                    <a:gd name="connsiteY14" fmla="*/ 0 h 816038"/>
                    <a:gd name="connsiteX15" fmla="*/ 404376 w 794180"/>
                    <a:gd name="connsiteY15" fmla="*/ 0 h 816038"/>
                    <a:gd name="connsiteX16" fmla="*/ 455379 w 794180"/>
                    <a:gd name="connsiteY16" fmla="*/ 18215 h 816038"/>
                    <a:gd name="connsiteX17" fmla="*/ 520952 w 794180"/>
                    <a:gd name="connsiteY17" fmla="*/ 61932 h 816038"/>
                    <a:gd name="connsiteX18" fmla="*/ 568311 w 794180"/>
                    <a:gd name="connsiteY18" fmla="*/ 142078 h 816038"/>
                    <a:gd name="connsiteX19" fmla="*/ 582885 w 794180"/>
                    <a:gd name="connsiteY19" fmla="*/ 204010 h 816038"/>
                    <a:gd name="connsiteX20" fmla="*/ 590171 w 794180"/>
                    <a:gd name="connsiteY20" fmla="*/ 258655 h 816038"/>
                    <a:gd name="connsiteX21" fmla="*/ 681246 w 794180"/>
                    <a:gd name="connsiteY21" fmla="*/ 276870 h 816038"/>
                    <a:gd name="connsiteX22" fmla="*/ 753693 w 794180"/>
                    <a:gd name="connsiteY22" fmla="*/ 335159 h 816038"/>
                    <a:gd name="connsiteX23" fmla="*/ 794180 w 794180"/>
                    <a:gd name="connsiteY23" fmla="*/ 400733 h 816038"/>
                    <a:gd name="connsiteX24" fmla="*/ 794180 w 794180"/>
                    <a:gd name="connsiteY24" fmla="*/ 473594 h 816038"/>
                    <a:gd name="connsiteX25" fmla="*/ 768679 w 794180"/>
                    <a:gd name="connsiteY25" fmla="*/ 539168 h 816038"/>
                    <a:gd name="connsiteX26" fmla="*/ 739535 w 794180"/>
                    <a:gd name="connsiteY26" fmla="*/ 571955 h 816038"/>
                    <a:gd name="connsiteX27" fmla="*/ 739535 w 794180"/>
                    <a:gd name="connsiteY27" fmla="*/ 648459 h 816038"/>
                    <a:gd name="connsiteX28" fmla="*/ 721320 w 794180"/>
                    <a:gd name="connsiteY28" fmla="*/ 710390 h 816038"/>
                    <a:gd name="connsiteX29" fmla="*/ 666674 w 794180"/>
                    <a:gd name="connsiteY29" fmla="*/ 772322 h 816038"/>
                    <a:gd name="connsiteX30" fmla="*/ 604743 w 794180"/>
                    <a:gd name="connsiteY30" fmla="*/ 805109 h 816038"/>
                    <a:gd name="connsiteX31" fmla="*/ 568312 w 794180"/>
                    <a:gd name="connsiteY31" fmla="*/ 816038 h 816038"/>
                    <a:gd name="connsiteX32" fmla="*/ 510024 w 794180"/>
                    <a:gd name="connsiteY32" fmla="*/ 816038 h 816038"/>
                    <a:gd name="connsiteX33" fmla="*/ 462665 w 794180"/>
                    <a:gd name="connsiteY33" fmla="*/ 805109 h 816038"/>
                    <a:gd name="connsiteX34" fmla="*/ 418948 w 794180"/>
                    <a:gd name="connsiteY34" fmla="*/ 768679 h 816038"/>
                    <a:gd name="connsiteX35" fmla="*/ 346088 w 794180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27043 w 795722"/>
                    <a:gd name="connsiteY5" fmla="*/ 630244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4403 w 795722"/>
                    <a:gd name="connsiteY4" fmla="*/ 692175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775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5 w 795722"/>
                    <a:gd name="connsiteY1" fmla="*/ 73953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0049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9626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53374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11662 w 795722"/>
                    <a:gd name="connsiteY9" fmla="*/ 268754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31053 w 795722"/>
                    <a:gd name="connsiteY12" fmla="*/ 76504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29144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398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95722 w 795722"/>
                    <a:gd name="connsiteY23" fmla="*/ 40073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735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  <a:gd name="connsiteX0" fmla="*/ 347630 w 795722"/>
                    <a:gd name="connsiteY0" fmla="*/ 699461 h 816038"/>
                    <a:gd name="connsiteX1" fmla="*/ 282056 w 795722"/>
                    <a:gd name="connsiteY1" fmla="*/ 735685 h 816038"/>
                    <a:gd name="connsiteX2" fmla="*/ 231053 w 795722"/>
                    <a:gd name="connsiteY2" fmla="*/ 753900 h 816038"/>
                    <a:gd name="connsiteX3" fmla="*/ 143620 w 795722"/>
                    <a:gd name="connsiteY3" fmla="*/ 743178 h 816038"/>
                    <a:gd name="connsiteX4" fmla="*/ 78253 w 795722"/>
                    <a:gd name="connsiteY4" fmla="*/ 703726 h 816038"/>
                    <a:gd name="connsiteX5" fmla="*/ 34744 w 795722"/>
                    <a:gd name="connsiteY5" fmla="*/ 641796 h 816038"/>
                    <a:gd name="connsiteX6" fmla="*/ 1542 w 795722"/>
                    <a:gd name="connsiteY6" fmla="*/ 535525 h 816038"/>
                    <a:gd name="connsiteX7" fmla="*/ 8620 w 795722"/>
                    <a:gd name="connsiteY7" fmla="*/ 439978 h 816038"/>
                    <a:gd name="connsiteX8" fmla="*/ 41615 w 795722"/>
                    <a:gd name="connsiteY8" fmla="*/ 361075 h 816038"/>
                    <a:gd name="connsiteX9" fmla="*/ 100111 w 795722"/>
                    <a:gd name="connsiteY9" fmla="*/ 284156 h 816038"/>
                    <a:gd name="connsiteX10" fmla="*/ 172764 w 795722"/>
                    <a:gd name="connsiteY10" fmla="*/ 255012 h 816038"/>
                    <a:gd name="connsiteX11" fmla="*/ 187336 w 795722"/>
                    <a:gd name="connsiteY11" fmla="*/ 160293 h 816038"/>
                    <a:gd name="connsiteX12" fmla="*/ 211801 w 795722"/>
                    <a:gd name="connsiteY12" fmla="*/ 84205 h 816038"/>
                    <a:gd name="connsiteX13" fmla="*/ 271126 w 795722"/>
                    <a:gd name="connsiteY13" fmla="*/ 36845 h 816038"/>
                    <a:gd name="connsiteX14" fmla="*/ 347837 w 795722"/>
                    <a:gd name="connsiteY14" fmla="*/ 0 h 816038"/>
                    <a:gd name="connsiteX15" fmla="*/ 405918 w 795722"/>
                    <a:gd name="connsiteY15" fmla="*/ 0 h 816038"/>
                    <a:gd name="connsiteX16" fmla="*/ 456921 w 795722"/>
                    <a:gd name="connsiteY16" fmla="*/ 18215 h 816038"/>
                    <a:gd name="connsiteX17" fmla="*/ 522494 w 795722"/>
                    <a:gd name="connsiteY17" fmla="*/ 61932 h 816038"/>
                    <a:gd name="connsiteX18" fmla="*/ 569853 w 795722"/>
                    <a:gd name="connsiteY18" fmla="*/ 142078 h 816038"/>
                    <a:gd name="connsiteX19" fmla="*/ 584427 w 795722"/>
                    <a:gd name="connsiteY19" fmla="*/ 204010 h 816038"/>
                    <a:gd name="connsiteX20" fmla="*/ 591713 w 795722"/>
                    <a:gd name="connsiteY20" fmla="*/ 258655 h 816038"/>
                    <a:gd name="connsiteX21" fmla="*/ 682788 w 795722"/>
                    <a:gd name="connsiteY21" fmla="*/ 276870 h 816038"/>
                    <a:gd name="connsiteX22" fmla="*/ 755235 w 795722"/>
                    <a:gd name="connsiteY22" fmla="*/ 335159 h 816038"/>
                    <a:gd name="connsiteX23" fmla="*/ 788021 w 795722"/>
                    <a:gd name="connsiteY23" fmla="*/ 404583 h 816038"/>
                    <a:gd name="connsiteX24" fmla="*/ 795722 w 795722"/>
                    <a:gd name="connsiteY24" fmla="*/ 465894 h 816038"/>
                    <a:gd name="connsiteX25" fmla="*/ 770221 w 795722"/>
                    <a:gd name="connsiteY25" fmla="*/ 539168 h 816038"/>
                    <a:gd name="connsiteX26" fmla="*/ 741077 w 795722"/>
                    <a:gd name="connsiteY26" fmla="*/ 571955 h 816038"/>
                    <a:gd name="connsiteX27" fmla="*/ 741077 w 795722"/>
                    <a:gd name="connsiteY27" fmla="*/ 648459 h 816038"/>
                    <a:gd name="connsiteX28" fmla="*/ 722862 w 795722"/>
                    <a:gd name="connsiteY28" fmla="*/ 710390 h 816038"/>
                    <a:gd name="connsiteX29" fmla="*/ 668216 w 795722"/>
                    <a:gd name="connsiteY29" fmla="*/ 772322 h 816038"/>
                    <a:gd name="connsiteX30" fmla="*/ 606285 w 795722"/>
                    <a:gd name="connsiteY30" fmla="*/ 805109 h 816038"/>
                    <a:gd name="connsiteX31" fmla="*/ 569854 w 795722"/>
                    <a:gd name="connsiteY31" fmla="*/ 816038 h 816038"/>
                    <a:gd name="connsiteX32" fmla="*/ 511566 w 795722"/>
                    <a:gd name="connsiteY32" fmla="*/ 816038 h 816038"/>
                    <a:gd name="connsiteX33" fmla="*/ 464207 w 795722"/>
                    <a:gd name="connsiteY33" fmla="*/ 805109 h 816038"/>
                    <a:gd name="connsiteX34" fmla="*/ 420490 w 795722"/>
                    <a:gd name="connsiteY34" fmla="*/ 768679 h 816038"/>
                    <a:gd name="connsiteX35" fmla="*/ 347630 w 795722"/>
                    <a:gd name="connsiteY35" fmla="*/ 699461 h 816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5722" h="816038">
                      <a:moveTo>
                        <a:pt x="347630" y="699461"/>
                      </a:moveTo>
                      <a:lnTo>
                        <a:pt x="282056" y="735685"/>
                      </a:lnTo>
                      <a:lnTo>
                        <a:pt x="231053" y="753900"/>
                      </a:lnTo>
                      <a:cubicBezTo>
                        <a:pt x="194209" y="756745"/>
                        <a:pt x="172764" y="759586"/>
                        <a:pt x="143620" y="743178"/>
                      </a:cubicBezTo>
                      <a:cubicBezTo>
                        <a:pt x="121831" y="737729"/>
                        <a:pt x="100042" y="716877"/>
                        <a:pt x="78253" y="703726"/>
                      </a:cubicBezTo>
                      <a:lnTo>
                        <a:pt x="34744" y="641796"/>
                      </a:lnTo>
                      <a:cubicBezTo>
                        <a:pt x="14693" y="602522"/>
                        <a:pt x="10042" y="586351"/>
                        <a:pt x="1542" y="535525"/>
                      </a:cubicBezTo>
                      <a:cubicBezTo>
                        <a:pt x="-3800" y="495976"/>
                        <a:pt x="6261" y="471827"/>
                        <a:pt x="8620" y="439978"/>
                      </a:cubicBezTo>
                      <a:cubicBezTo>
                        <a:pt x="19618" y="411110"/>
                        <a:pt x="30617" y="378392"/>
                        <a:pt x="41615" y="361075"/>
                      </a:cubicBezTo>
                      <a:cubicBezTo>
                        <a:pt x="59830" y="311048"/>
                        <a:pt x="78045" y="314929"/>
                        <a:pt x="100111" y="284156"/>
                      </a:cubicBezTo>
                      <a:lnTo>
                        <a:pt x="172764" y="255012"/>
                      </a:lnTo>
                      <a:cubicBezTo>
                        <a:pt x="177621" y="223439"/>
                        <a:pt x="182479" y="199566"/>
                        <a:pt x="187336" y="160293"/>
                      </a:cubicBezTo>
                      <a:cubicBezTo>
                        <a:pt x="205759" y="109261"/>
                        <a:pt x="197229" y="115985"/>
                        <a:pt x="211801" y="84205"/>
                      </a:cubicBezTo>
                      <a:cubicBezTo>
                        <a:pt x="239277" y="54300"/>
                        <a:pt x="247501" y="51348"/>
                        <a:pt x="271126" y="36845"/>
                      </a:cubicBezTo>
                      <a:cubicBezTo>
                        <a:pt x="299263" y="9161"/>
                        <a:pt x="308149" y="16133"/>
                        <a:pt x="347837" y="0"/>
                      </a:cubicBezTo>
                      <a:lnTo>
                        <a:pt x="405918" y="0"/>
                      </a:lnTo>
                      <a:lnTo>
                        <a:pt x="456921" y="18215"/>
                      </a:lnTo>
                      <a:cubicBezTo>
                        <a:pt x="482422" y="35216"/>
                        <a:pt x="493350" y="44931"/>
                        <a:pt x="522494" y="61932"/>
                      </a:cubicBezTo>
                      <a:cubicBezTo>
                        <a:pt x="550424" y="95933"/>
                        <a:pt x="559531" y="118398"/>
                        <a:pt x="569853" y="142078"/>
                      </a:cubicBezTo>
                      <a:cubicBezTo>
                        <a:pt x="580175" y="165758"/>
                        <a:pt x="575926" y="182152"/>
                        <a:pt x="584427" y="204010"/>
                      </a:cubicBezTo>
                      <a:lnTo>
                        <a:pt x="591713" y="258655"/>
                      </a:lnTo>
                      <a:cubicBezTo>
                        <a:pt x="618428" y="259869"/>
                        <a:pt x="656074" y="271598"/>
                        <a:pt x="682788" y="276870"/>
                      </a:cubicBezTo>
                      <a:cubicBezTo>
                        <a:pt x="738649" y="311671"/>
                        <a:pt x="724876" y="310872"/>
                        <a:pt x="755235" y="335159"/>
                      </a:cubicBezTo>
                      <a:lnTo>
                        <a:pt x="788021" y="404583"/>
                      </a:lnTo>
                      <a:lnTo>
                        <a:pt x="795722" y="465894"/>
                      </a:lnTo>
                      <a:cubicBezTo>
                        <a:pt x="791073" y="494169"/>
                        <a:pt x="778721" y="514743"/>
                        <a:pt x="770221" y="539168"/>
                      </a:cubicBezTo>
                      <a:lnTo>
                        <a:pt x="741077" y="571955"/>
                      </a:lnTo>
                      <a:lnTo>
                        <a:pt x="741077" y="648459"/>
                      </a:lnTo>
                      <a:lnTo>
                        <a:pt x="722862" y="710390"/>
                      </a:lnTo>
                      <a:cubicBezTo>
                        <a:pt x="708498" y="734885"/>
                        <a:pt x="686431" y="751678"/>
                        <a:pt x="668216" y="772322"/>
                      </a:cubicBezTo>
                      <a:lnTo>
                        <a:pt x="606285" y="805109"/>
                      </a:lnTo>
                      <a:lnTo>
                        <a:pt x="569854" y="816038"/>
                      </a:lnTo>
                      <a:lnTo>
                        <a:pt x="511566" y="816038"/>
                      </a:lnTo>
                      <a:lnTo>
                        <a:pt x="464207" y="805109"/>
                      </a:lnTo>
                      <a:lnTo>
                        <a:pt x="420490" y="768679"/>
                      </a:lnTo>
                      <a:lnTo>
                        <a:pt x="347630" y="69946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9FF33"/>
                    </a:gs>
                    <a:gs pos="100000">
                      <a:srgbClr val="00B050"/>
                    </a:gs>
                  </a:gsLst>
                  <a:lin ang="2700000" scaled="1"/>
                  <a:tileRect/>
                </a:gra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78" name="フリーフォーム 77"/>
                <p:cNvSpPr/>
                <p:nvPr/>
              </p:nvSpPr>
              <p:spPr>
                <a:xfrm>
                  <a:off x="6061109" y="2604524"/>
                  <a:ext cx="308020" cy="740095"/>
                </a:xfrm>
                <a:custGeom>
                  <a:avLst/>
                  <a:gdLst>
                    <a:gd name="connsiteX0" fmla="*/ 73742 w 312174"/>
                    <a:gd name="connsiteY0" fmla="*/ 707922 h 710380"/>
                    <a:gd name="connsiteX1" fmla="*/ 73742 w 312174"/>
                    <a:gd name="connsiteY1" fmla="*/ 707922 h 710380"/>
                    <a:gd name="connsiteX2" fmla="*/ 204019 w 312174"/>
                    <a:gd name="connsiteY2" fmla="*/ 710380 h 710380"/>
                    <a:gd name="connsiteX3" fmla="*/ 169606 w 312174"/>
                    <a:gd name="connsiteY3" fmla="*/ 378542 h 710380"/>
                    <a:gd name="connsiteX4" fmla="*/ 312174 w 312174"/>
                    <a:gd name="connsiteY4" fmla="*/ 213851 h 710380"/>
                    <a:gd name="connsiteX5" fmla="*/ 169606 w 312174"/>
                    <a:gd name="connsiteY5" fmla="*/ 302342 h 710380"/>
                    <a:gd name="connsiteX6" fmla="*/ 135194 w 312174"/>
                    <a:gd name="connsiteY6" fmla="*/ 0 h 710380"/>
                    <a:gd name="connsiteX7" fmla="*/ 120445 w 312174"/>
                    <a:gd name="connsiteY7" fmla="*/ 174522 h 710380"/>
                    <a:gd name="connsiteX8" fmla="*/ 0 w 312174"/>
                    <a:gd name="connsiteY8" fmla="*/ 142568 h 710380"/>
                    <a:gd name="connsiteX9" fmla="*/ 120445 w 312174"/>
                    <a:gd name="connsiteY9" fmla="*/ 253180 h 710380"/>
                    <a:gd name="connsiteX10" fmla="*/ 73742 w 312174"/>
                    <a:gd name="connsiteY10" fmla="*/ 707922 h 710380"/>
                    <a:gd name="connsiteX0" fmla="*/ 73742 w 312174"/>
                    <a:gd name="connsiteY0" fmla="*/ 707922 h 710380"/>
                    <a:gd name="connsiteX1" fmla="*/ 73742 w 312174"/>
                    <a:gd name="connsiteY1" fmla="*/ 707922 h 710380"/>
                    <a:gd name="connsiteX2" fmla="*/ 204019 w 312174"/>
                    <a:gd name="connsiteY2" fmla="*/ 710380 h 710380"/>
                    <a:gd name="connsiteX3" fmla="*/ 169606 w 312174"/>
                    <a:gd name="connsiteY3" fmla="*/ 378542 h 710380"/>
                    <a:gd name="connsiteX4" fmla="*/ 312174 w 312174"/>
                    <a:gd name="connsiteY4" fmla="*/ 213851 h 710380"/>
                    <a:gd name="connsiteX5" fmla="*/ 169606 w 312174"/>
                    <a:gd name="connsiteY5" fmla="*/ 302342 h 710380"/>
                    <a:gd name="connsiteX6" fmla="*/ 135194 w 312174"/>
                    <a:gd name="connsiteY6" fmla="*/ 0 h 710380"/>
                    <a:gd name="connsiteX7" fmla="*/ 127819 w 312174"/>
                    <a:gd name="connsiteY7" fmla="*/ 176980 h 710380"/>
                    <a:gd name="connsiteX8" fmla="*/ 0 w 312174"/>
                    <a:gd name="connsiteY8" fmla="*/ 142568 h 710380"/>
                    <a:gd name="connsiteX9" fmla="*/ 120445 w 312174"/>
                    <a:gd name="connsiteY9" fmla="*/ 253180 h 710380"/>
                    <a:gd name="connsiteX10" fmla="*/ 73742 w 312174"/>
                    <a:gd name="connsiteY10" fmla="*/ 707922 h 710380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7819 w 312174"/>
                    <a:gd name="connsiteY7" fmla="*/ 208935 h 742335"/>
                    <a:gd name="connsiteX8" fmla="*/ 0 w 312174"/>
                    <a:gd name="connsiteY8" fmla="*/ 174523 h 742335"/>
                    <a:gd name="connsiteX9" fmla="*/ 120445 w 312174"/>
                    <a:gd name="connsiteY9" fmla="*/ 285135 h 742335"/>
                    <a:gd name="connsiteX10" fmla="*/ 73742 w 312174"/>
                    <a:gd name="connsiteY10" fmla="*/ 739877 h 742335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7819 w 312174"/>
                    <a:gd name="connsiteY7" fmla="*/ 208935 h 742335"/>
                    <a:gd name="connsiteX8" fmla="*/ 0 w 312174"/>
                    <a:gd name="connsiteY8" fmla="*/ 174523 h 742335"/>
                    <a:gd name="connsiteX9" fmla="*/ 113071 w 312174"/>
                    <a:gd name="connsiteY9" fmla="*/ 285135 h 742335"/>
                    <a:gd name="connsiteX10" fmla="*/ 73742 w 312174"/>
                    <a:gd name="connsiteY10" fmla="*/ 739877 h 742335"/>
                    <a:gd name="connsiteX0" fmla="*/ 73742 w 312174"/>
                    <a:gd name="connsiteY0" fmla="*/ 739877 h 742335"/>
                    <a:gd name="connsiteX1" fmla="*/ 73742 w 312174"/>
                    <a:gd name="connsiteY1" fmla="*/ 739877 h 742335"/>
                    <a:gd name="connsiteX2" fmla="*/ 204019 w 312174"/>
                    <a:gd name="connsiteY2" fmla="*/ 742335 h 742335"/>
                    <a:gd name="connsiteX3" fmla="*/ 169606 w 312174"/>
                    <a:gd name="connsiteY3" fmla="*/ 410497 h 742335"/>
                    <a:gd name="connsiteX4" fmla="*/ 312174 w 312174"/>
                    <a:gd name="connsiteY4" fmla="*/ 245806 h 742335"/>
                    <a:gd name="connsiteX5" fmla="*/ 169606 w 312174"/>
                    <a:gd name="connsiteY5" fmla="*/ 334297 h 742335"/>
                    <a:gd name="connsiteX6" fmla="*/ 142568 w 312174"/>
                    <a:gd name="connsiteY6" fmla="*/ 0 h 742335"/>
                    <a:gd name="connsiteX7" fmla="*/ 120445 w 312174"/>
                    <a:gd name="connsiteY7" fmla="*/ 206477 h 742335"/>
                    <a:gd name="connsiteX8" fmla="*/ 0 w 312174"/>
                    <a:gd name="connsiteY8" fmla="*/ 174523 h 742335"/>
                    <a:gd name="connsiteX9" fmla="*/ 113071 w 312174"/>
                    <a:gd name="connsiteY9" fmla="*/ 285135 h 742335"/>
                    <a:gd name="connsiteX10" fmla="*/ 73742 w 312174"/>
                    <a:gd name="connsiteY10" fmla="*/ 739877 h 742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2174" h="742335">
                      <a:moveTo>
                        <a:pt x="73742" y="739877"/>
                      </a:moveTo>
                      <a:lnTo>
                        <a:pt x="73742" y="739877"/>
                      </a:lnTo>
                      <a:lnTo>
                        <a:pt x="204019" y="742335"/>
                      </a:lnTo>
                      <a:lnTo>
                        <a:pt x="169606" y="410497"/>
                      </a:lnTo>
                      <a:lnTo>
                        <a:pt x="312174" y="245806"/>
                      </a:lnTo>
                      <a:lnTo>
                        <a:pt x="169606" y="334297"/>
                      </a:lnTo>
                      <a:lnTo>
                        <a:pt x="142568" y="0"/>
                      </a:lnTo>
                      <a:lnTo>
                        <a:pt x="120445" y="206477"/>
                      </a:lnTo>
                      <a:lnTo>
                        <a:pt x="0" y="174523"/>
                      </a:lnTo>
                      <a:lnTo>
                        <a:pt x="113071" y="285135"/>
                      </a:lnTo>
                      <a:lnTo>
                        <a:pt x="73742" y="73987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</p:grpSp>
      <p:sp>
        <p:nvSpPr>
          <p:cNvPr id="3080" name="正方形/長方形 4"/>
          <p:cNvSpPr>
            <a:spLocks noChangeArrowheads="1"/>
          </p:cNvSpPr>
          <p:nvPr/>
        </p:nvSpPr>
        <p:spPr bwMode="auto">
          <a:xfrm>
            <a:off x="60453" y="692696"/>
            <a:ext cx="903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農林水産省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林野庁はどんな仕事をしているのか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？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→国土の約７割「約</a:t>
            </a:r>
            <a:r>
              <a:rPr lang="en-US" altLang="ja-JP" sz="2400" dirty="0">
                <a:latin typeface="HG丸ｺﾞｼｯｸM-PRO" pitchFamily="50" charset="-128"/>
                <a:ea typeface="HG丸ｺﾞｼｯｸM-PRO" pitchFamily="50" charset="-128"/>
              </a:rPr>
              <a:t>2,500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万</a:t>
            </a:r>
            <a:r>
              <a:rPr lang="en-US" altLang="ja-JP" sz="2400" dirty="0">
                <a:latin typeface="HG丸ｺﾞｼｯｸM-PRO" pitchFamily="50" charset="-128"/>
                <a:ea typeface="HG丸ｺﾞｼｯｸM-PRO" pitchFamily="50" charset="-128"/>
              </a:rPr>
              <a:t>ha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」の森林を守り、使い、育て、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　後生に豊かな森林を残すための仕事をしています。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83" name="Picture 7" descr="C:\Users\hiroshi_ishii\AppData\Local\Microsoft\Windows\Temporary Internet Files\Content.IE5\LVT2ONTK\MC900433918[1]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0" y="4149080"/>
            <a:ext cx="1440000" cy="12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2309"/>
            <a:ext cx="180000" cy="4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44" y="6021288"/>
            <a:ext cx="180000" cy="4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42309"/>
            <a:ext cx="180000" cy="4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7" descr="C:\Users\natsumi_souma\AppData\Local\Microsoft\Windows\Temporary Internet Files\Content.IE5\EK06RSEE\MC90044610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44" y="6049504"/>
            <a:ext cx="396000" cy="6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319" descr="an03669_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465" y="6381328"/>
            <a:ext cx="301831" cy="2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514" descr="an03686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4017" y="5584914"/>
            <a:ext cx="266255" cy="36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962430"/>
      </p:ext>
    </p:extLst>
  </p:cSld>
  <p:clrMapOvr>
    <a:masterClrMapping/>
  </p:clrMapOvr>
  <p:transition spd="slow" advTm="54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5496" y="44624"/>
            <a:ext cx="9072000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平成３０，３１年度　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林野庁本庁での採用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496" y="692697"/>
            <a:ext cx="3780000" cy="720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○林野庁本庁　採用予定人数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　　　常勤職員　 ２名　　　</a:t>
            </a:r>
            <a:endParaRPr lang="en-US" altLang="ja-JP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654" y="548680"/>
            <a:ext cx="9144000" cy="0"/>
          </a:xfrm>
          <a:prstGeom prst="line">
            <a:avLst/>
          </a:prstGeom>
          <a:ln w="88900" cmpd="thickThin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Picture 2" descr="地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" y="3429000"/>
            <a:ext cx="3960000" cy="29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4018776" y="3429000"/>
            <a:ext cx="5076000" cy="28962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農林水産省　林野庁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〒</a:t>
            </a:r>
            <a:r>
              <a:rPr lang="ja-JP" altLang="en-US" sz="1600" b="1" dirty="0"/>
              <a:t> 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100-8952</a:t>
            </a:r>
            <a:r>
              <a:rPr lang="ja-JP" altLang="en-US" sz="1600" b="1" dirty="0">
                <a:solidFill>
                  <a:schemeClr val="tx1"/>
                </a:solidFill>
              </a:rPr>
              <a:t>千代田区霞が関１丁目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２番１号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1"/>
                </a:solidFill>
              </a:rPr>
              <a:t>アクセス：地下鉄　日比谷線・千代田線・丸の内線霞ヶ関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入口：本館正面、本館北・南、南館、北別館　（５か所）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1"/>
                </a:solidFill>
              </a:rPr>
              <a:t>　　注１）本館北入口（地下鉄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A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５）はスロープなし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注２）各入口にゲートあり　（ゲート幅　９０　㎝）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エレベーター：各入口にあり　（幅　１０５　㎝）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車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いす用トイレ：本館・北別館１階、本館南・北７階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1"/>
                </a:solidFill>
              </a:rPr>
              <a:t>昼食：食堂、コンビニ、お弁当販売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その他：車での通勤不可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en-US" altLang="ja-JP" sz="1600" b="1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執務室の環境については、面接時に見学可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272" y="1484784"/>
            <a:ext cx="6948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★主な仕事内容　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（パソコン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Word</a:t>
            </a:r>
            <a:r>
              <a:rPr lang="ja-JP" altLang="en-US" sz="1600" b="1" dirty="0" err="1" smtClean="0">
                <a:solidFill>
                  <a:srgbClr val="FF0000"/>
                </a:solidFill>
              </a:rPr>
              <a:t>、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Excel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を使用します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）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　　</a:t>
            </a:r>
            <a:r>
              <a:rPr lang="ja-JP" altLang="en-US" b="1" dirty="0" smtClean="0">
                <a:solidFill>
                  <a:schemeClr val="tx1"/>
                </a:solidFill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</a:rPr>
              <a:t>森林</a:t>
            </a:r>
            <a:r>
              <a:rPr lang="ja-JP" altLang="en-US" b="1" dirty="0">
                <a:solidFill>
                  <a:schemeClr val="tx1"/>
                </a:solidFill>
              </a:rPr>
              <a:t>・</a:t>
            </a:r>
            <a:r>
              <a:rPr lang="ja-JP" altLang="en-US" b="1" dirty="0" smtClean="0">
                <a:solidFill>
                  <a:schemeClr val="tx1"/>
                </a:solidFill>
              </a:rPr>
              <a:t>林業行政に係る資料作成、情報収集・整理等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　　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・　その他：</a:t>
            </a:r>
            <a:r>
              <a:rPr lang="ja-JP" altLang="en-US" b="1" dirty="0" smtClean="0">
                <a:solidFill>
                  <a:schemeClr val="tx1"/>
                </a:solidFill>
              </a:rPr>
              <a:t>書類整理、資料のコピー・配布・</a:t>
            </a:r>
            <a:r>
              <a:rPr lang="en-US" altLang="ja-JP" b="1" dirty="0" smtClean="0">
                <a:solidFill>
                  <a:schemeClr val="tx1"/>
                </a:solidFill>
              </a:rPr>
              <a:t>PDF</a:t>
            </a:r>
            <a:r>
              <a:rPr lang="ja-JP" altLang="en-US" b="1" dirty="0" smtClean="0">
                <a:solidFill>
                  <a:schemeClr val="tx1"/>
                </a:solidFill>
              </a:rPr>
              <a:t>化等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　　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　仕事内容は、採用後、改めて採用者の皆さんと相談させていただきます。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532440" y="6416676"/>
            <a:ext cx="451338" cy="396875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/>
              <a:t>３</a:t>
            </a:r>
            <a:endParaRPr lang="ja-JP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3636" r="46985" b="3636"/>
          <a:stretch/>
        </p:blipFill>
        <p:spPr bwMode="auto">
          <a:xfrm>
            <a:off x="7056496" y="1216270"/>
            <a:ext cx="1980000" cy="1708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角丸四角形 1"/>
          <p:cNvSpPr/>
          <p:nvPr/>
        </p:nvSpPr>
        <p:spPr>
          <a:xfrm>
            <a:off x="107504" y="2996992"/>
            <a:ext cx="6480000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3333FF"/>
                </a:solidFill>
              </a:rPr>
              <a:t>→　その他、ハローワークを通じて非常勤職員の採用を行います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308464" y="1016752"/>
            <a:ext cx="1440000" cy="18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オニグルミの収穫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056496" y="3068960"/>
            <a:ext cx="1980000" cy="18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撮影者：佐々木　平二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撮影場所：北海道札幌市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8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88900" cmpd="thickThin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8626720" y="6416676"/>
            <a:ext cx="451338" cy="396875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/>
              <a:t>４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8582" y="783744"/>
            <a:ext cx="4680000" cy="720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○森林技術総合研修所　採用予定人数</a:t>
            </a:r>
            <a:r>
              <a:rPr lang="ja-JP" altLang="en-US" b="1" dirty="0" smtClean="0">
                <a:solidFill>
                  <a:schemeClr val="tx1"/>
                </a:solidFill>
              </a:rPr>
              <a:t>　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　　　常勤職員１名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5496" y="44624"/>
            <a:ext cx="9072000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平成３０年度　森林技術総合研修所での採用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2" descr="acces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" y="3609368"/>
            <a:ext cx="3888000" cy="31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正方形/長方形 12"/>
          <p:cNvSpPr/>
          <p:nvPr/>
        </p:nvSpPr>
        <p:spPr>
          <a:xfrm>
            <a:off x="35496" y="1484944"/>
            <a:ext cx="6948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★主な仕事内容　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（パソコン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Word</a:t>
            </a:r>
            <a:r>
              <a:rPr lang="ja-JP" altLang="en-US" sz="1600" b="1" dirty="0" err="1" smtClean="0">
                <a:solidFill>
                  <a:srgbClr val="FF0000"/>
                </a:solidFill>
              </a:rPr>
              <a:t>、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Excel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を使用します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）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　　・　研修資料の作成等の研修事務補助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　　・　その他：書類整理、資料のコピー・配布・</a:t>
            </a:r>
            <a:r>
              <a:rPr lang="en-US" altLang="ja-JP" b="1" dirty="0" smtClean="0">
                <a:solidFill>
                  <a:schemeClr val="tx1"/>
                </a:solidFill>
              </a:rPr>
              <a:t>PDF</a:t>
            </a:r>
            <a:r>
              <a:rPr lang="ja-JP" altLang="en-US" b="1" dirty="0" smtClean="0">
                <a:solidFill>
                  <a:schemeClr val="tx1"/>
                </a:solidFill>
              </a:rPr>
              <a:t>化等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　　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　仕事内容は、採用後、改めて採用者の皆さんと相談させていただきます。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32504" y="3573376"/>
            <a:ext cx="5076000" cy="32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林野庁　森林技術総合研修所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〒</a:t>
            </a:r>
            <a:r>
              <a:rPr lang="ja-JP" altLang="en-US" sz="1600" b="1" dirty="0"/>
              <a:t> 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193-8570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八王子市廿里町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1833-94</a:t>
            </a:r>
          </a:p>
          <a:p>
            <a:r>
              <a:rPr kumimoji="1" lang="ja-JP" altLang="en-US" sz="1600" b="1" dirty="0" smtClean="0">
                <a:solidFill>
                  <a:schemeClr val="tx1"/>
                </a:solidFill>
              </a:rPr>
              <a:t>アクセス：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JR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中央線、京王線　高尾駅→徒歩１５分程度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　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※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高尾駅から研修所まで坂道あり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入口：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スロープなし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執務室：１階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車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いす用トイレ：なし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1"/>
                </a:solidFill>
              </a:rPr>
              <a:t>昼食：食堂（前日のお昼までに申し込みが必要）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その他：車での通勤可（要相談）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en-US" altLang="ja-JP" sz="1600" b="1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採用面接は、林野庁本庁又は研修所で実施（要相談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）　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また</a:t>
            </a:r>
            <a:r>
              <a:rPr lang="ja-JP" altLang="en-US" sz="1600" b="1" dirty="0">
                <a:solidFill>
                  <a:schemeClr val="tx1"/>
                </a:solidFill>
              </a:rPr>
              <a:t>、執務室の見学に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ついても要相談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0"/>
          <a:stretch/>
        </p:blipFill>
        <p:spPr bwMode="auto">
          <a:xfrm>
            <a:off x="6840480" y="764704"/>
            <a:ext cx="2052000" cy="2460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角丸四角形 10"/>
          <p:cNvSpPr/>
          <p:nvPr/>
        </p:nvSpPr>
        <p:spPr>
          <a:xfrm>
            <a:off x="6804248" y="3284984"/>
            <a:ext cx="2160000" cy="18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撮影者：ムラ、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撮影場所：鹿児島県屋久島町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020272" y="656712"/>
            <a:ext cx="1728000" cy="18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春をほおばる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42265"/>
      </p:ext>
    </p:extLst>
  </p:cSld>
  <p:clrMapOvr>
    <a:masterClrMapping/>
  </p:clrMapOvr>
  <p:transition spd="slow" advTm="861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88900" cmpd="thickThin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4654" y="444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22375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22237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222375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222375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222375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22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常勤職員　採用面接スケジュール等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5496" y="4365104"/>
            <a:ext cx="9072000" cy="248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◇採用後に困った時の相談先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1"/>
                </a:solidFill>
              </a:rPr>
              <a:t>　　○　林野庁の相談員：林政課人事第１班長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○　配属課に担当者を専任：仕事上の相談や個別のサポートを実施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　直接のご相談の他、電話、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E-mail</a:t>
            </a:r>
            <a:r>
              <a:rPr kumimoji="1" lang="ja-JP" altLang="en-US" sz="1600" b="1" dirty="0" err="1" smtClean="0">
                <a:solidFill>
                  <a:schemeClr val="tx1"/>
                </a:solidFill>
              </a:rPr>
              <a:t>での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相談も受付</a:t>
            </a:r>
            <a:endParaRPr kumimoji="1"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◇勤務条件等の確認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　　○　通勤負担の軽減（フレックスタイム等）　：要相談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○　職場環境の改善要望：要相談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○　勤務条件（出張・超過勤務）：要相談</a:t>
            </a:r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　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496" y="729024"/>
            <a:ext cx="9072000" cy="360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採用スケジュール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○　第１次選考通過者発表日　平成３１年２月２２日（金）　１０：００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○　第２次選考日　平成３１年２月２７日（水）～３月１３日（水）の期間で調整中　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　　　　　　　　　　　　・　面接日時：決定次第林野庁　ＨＰで公表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</a:rPr>
              <a:t>　　　　　　　　　　　・　面接場所：林野庁本庁　会議室、</a:t>
            </a:r>
            <a:r>
              <a:rPr lang="ja-JP" altLang="en-US" b="1" dirty="0">
                <a:solidFill>
                  <a:schemeClr val="tx1"/>
                </a:solidFill>
              </a:rPr>
              <a:t>又は</a:t>
            </a:r>
            <a:r>
              <a:rPr lang="ja-JP" altLang="en-US" b="1" dirty="0" smtClean="0">
                <a:solidFill>
                  <a:schemeClr val="tx1"/>
                </a:solidFill>
              </a:rPr>
              <a:t>研修所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□　林野庁　ＨＰ　「林野庁障害者採用の案内」→（１２月中　掲載予定）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     注）他７森林管理局　　　各局</a:t>
            </a:r>
            <a:r>
              <a:rPr lang="en-US" altLang="ja-JP" b="1" dirty="0" smtClean="0">
                <a:solidFill>
                  <a:srgbClr val="FF0000"/>
                </a:solidFill>
              </a:rPr>
              <a:t>1</a:t>
            </a:r>
            <a:r>
              <a:rPr lang="ja-JP" altLang="en-US" b="1" dirty="0" smtClean="0">
                <a:solidFill>
                  <a:srgbClr val="FF0000"/>
                </a:solidFill>
              </a:rPr>
              <a:t>～</a:t>
            </a:r>
            <a:r>
              <a:rPr lang="en-US" altLang="ja-JP" b="1" dirty="0" smtClean="0">
                <a:solidFill>
                  <a:srgbClr val="FF0000"/>
                </a:solidFill>
              </a:rPr>
              <a:t>4</a:t>
            </a:r>
            <a:r>
              <a:rPr lang="ja-JP" altLang="en-US" b="1" dirty="0" smtClean="0">
                <a:solidFill>
                  <a:srgbClr val="FF0000"/>
                </a:solidFill>
              </a:rPr>
              <a:t>名の常勤職員を採用（各局のＨＰ：１２月中</a:t>
            </a:r>
            <a:r>
              <a:rPr lang="ja-JP" altLang="en-US" b="1" dirty="0">
                <a:solidFill>
                  <a:srgbClr val="FF0000"/>
                </a:solidFill>
              </a:rPr>
              <a:t>　掲載予定）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□　応募要領等の詳細については、掲載後「林野庁障害者</a:t>
            </a:r>
            <a:r>
              <a:rPr lang="ja-JP" altLang="en-US" b="1" dirty="0">
                <a:solidFill>
                  <a:srgbClr val="0070C0"/>
                </a:solidFill>
              </a:rPr>
              <a:t>採用の案内</a:t>
            </a:r>
            <a:r>
              <a:rPr lang="ja-JP" altLang="en-US" b="1" dirty="0" smtClean="0">
                <a:solidFill>
                  <a:srgbClr val="0070C0"/>
                </a:solidFill>
              </a:rPr>
              <a:t>」をご確認ください。</a:t>
            </a:r>
            <a:endParaRPr lang="en-US" altLang="ja-JP" b="1" dirty="0" smtClean="0">
              <a:solidFill>
                <a:srgbClr val="0070C0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□　また、電話、</a:t>
            </a:r>
            <a:r>
              <a:rPr lang="en-US" altLang="ja-JP" b="1" dirty="0" smtClean="0">
                <a:solidFill>
                  <a:schemeClr val="tx1"/>
                </a:solidFill>
              </a:rPr>
              <a:t>FAX</a:t>
            </a:r>
            <a:r>
              <a:rPr lang="ja-JP" altLang="en-US" b="1" dirty="0" err="1" smtClean="0">
                <a:solidFill>
                  <a:schemeClr val="tx1"/>
                </a:solidFill>
              </a:rPr>
              <a:t>、</a:t>
            </a:r>
            <a:r>
              <a:rPr lang="en-US" altLang="ja-JP" b="1" dirty="0" smtClean="0">
                <a:solidFill>
                  <a:schemeClr val="tx1"/>
                </a:solidFill>
              </a:rPr>
              <a:t>E-mail</a:t>
            </a:r>
            <a:r>
              <a:rPr lang="ja-JP" altLang="en-US" b="1" dirty="0" err="1" smtClean="0">
                <a:solidFill>
                  <a:schemeClr val="tx1"/>
                </a:solidFill>
              </a:rPr>
              <a:t>での</a:t>
            </a:r>
            <a:r>
              <a:rPr lang="ja-JP" altLang="en-US" b="1" dirty="0" smtClean="0">
                <a:solidFill>
                  <a:schemeClr val="tx1"/>
                </a:solidFill>
              </a:rPr>
              <a:t>問合せも受け付けています。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  　　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</a:rPr>
              <a:t>　　　　　　　　　　　　　　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8604448" y="6416501"/>
            <a:ext cx="451338" cy="396875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/>
              <a:t>５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9552" y="3356992"/>
            <a:ext cx="8100000" cy="914400"/>
          </a:xfrm>
          <a:prstGeom prst="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chemeClr val="tx1"/>
                </a:solidFill>
              </a:rPr>
              <a:t>担当：林野庁林政課　人事第１班</a:t>
            </a:r>
            <a:r>
              <a:rPr lang="ja-JP" altLang="en-US" b="1" dirty="0">
                <a:solidFill>
                  <a:schemeClr val="tx1"/>
                </a:solidFill>
              </a:rPr>
              <a:t>　　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/>
              <a:t>　　　　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電話：０３－３５９１－６８８１　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FAX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：０３－３５９１－５７４７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</a:rPr>
              <a:t>　　　</a:t>
            </a:r>
            <a:r>
              <a:rPr lang="en-US" altLang="ja-JP" b="1" dirty="0" smtClean="0">
                <a:solidFill>
                  <a:schemeClr val="tx1"/>
                </a:solidFill>
              </a:rPr>
              <a:t>E-mail </a:t>
            </a:r>
            <a:r>
              <a:rPr lang="en-US" altLang="ja-JP" b="1" dirty="0">
                <a:solidFill>
                  <a:schemeClr val="tx1"/>
                </a:solidFill>
              </a:rPr>
              <a:t>: rinya_saiyou@maff.go.jp  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84929"/>
            <a:ext cx="1440000" cy="206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右矢印 1"/>
          <p:cNvSpPr/>
          <p:nvPr/>
        </p:nvSpPr>
        <p:spPr>
          <a:xfrm>
            <a:off x="2411792" y="2456912"/>
            <a:ext cx="288000" cy="180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444208" y="4365104"/>
            <a:ext cx="2448000" cy="18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美</a:t>
            </a:r>
            <a:r>
              <a:rPr kumimoji="1" lang="ja-JP" altLang="en-US" sz="1200" dirty="0" err="1" smtClean="0">
                <a:solidFill>
                  <a:schemeClr val="tx1"/>
                </a:solidFill>
              </a:rPr>
              <a:t>しの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森　秋のカラーコレクション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44208" y="6525344"/>
            <a:ext cx="2448000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撮影者：白山　健悦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撮影場所：青森健十和田市奥入瀬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064803"/>
      </p:ext>
    </p:extLst>
  </p:cSld>
  <p:clrMapOvr>
    <a:masterClrMapping/>
  </p:clrMapOvr>
  <p:transition spd="slow" advTm="861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|1.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|1.2|2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1151</TotalTime>
  <Words>223</Words>
  <Application>Microsoft Office PowerPoint</Application>
  <PresentationFormat>画面に合わせる (4:3)</PresentationFormat>
  <Paragraphs>143</Paragraphs>
  <Slides>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農林水産省</dc:creator>
  <cp:lastModifiedBy>農林水産省</cp:lastModifiedBy>
  <cp:revision>75</cp:revision>
  <cp:lastPrinted>2018-11-20T05:00:29Z</cp:lastPrinted>
  <dcterms:created xsi:type="dcterms:W3CDTF">2018-11-14T05:30:19Z</dcterms:created>
  <dcterms:modified xsi:type="dcterms:W3CDTF">2018-11-20T08:52:03Z</dcterms:modified>
</cp:coreProperties>
</file>