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58" r:id="rId3"/>
    <p:sldId id="270" r:id="rId4"/>
    <p:sldId id="271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436FA-E37D-4E1F-BE41-CFEF0B0A89A6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91E37-833F-4BCB-8AC7-537816D7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18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91E37-833F-4BCB-8AC7-537816D7911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54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2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22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7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51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7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6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80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43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70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91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9B30D-709E-4E58-B2BA-CED3EC14409C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4D74-2C30-4345-AC9B-3F9943751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40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-1" y="1715257"/>
            <a:ext cx="9906001" cy="1684764"/>
          </a:xfrm>
        </p:spPr>
        <p:txBody>
          <a:bodyPr>
            <a:noAutofit/>
          </a:bodyPr>
          <a:lstStyle/>
          <a:p>
            <a:pPr algn="ctr"/>
            <a:r>
              <a:rPr lang="ja-JP" altLang="en-US" sz="4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内閣官房</a:t>
            </a:r>
            <a:r>
              <a:rPr lang="ja-JP" altLang="en-US" sz="4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の業務及び採用について</a:t>
            </a:r>
            <a:endParaRPr lang="ja-JP" altLang="en-US" sz="4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95073" y="4486188"/>
            <a:ext cx="3915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平成</a:t>
            </a:r>
            <a: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30</a:t>
            </a:r>
            <a:r>
              <a:rPr kumimoji="1"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</a:t>
            </a:r>
            <a: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11</a:t>
            </a:r>
            <a:r>
              <a:rPr kumimoji="1"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27</a:t>
            </a:r>
            <a:r>
              <a:rPr kumimoji="1"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</a:t>
            </a:r>
            <a: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en-US" altLang="ja-JP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 </a:t>
            </a:r>
            <a:r>
              <a:rPr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内  閣  官  房</a:t>
            </a:r>
            <a:endParaRPr kumimoji="1" lang="ja-JP" altLang="en-US" sz="36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68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056068"/>
          </a:xfrm>
        </p:spPr>
        <p:txBody>
          <a:bodyPr>
            <a:noAutofit/>
          </a:bodyPr>
          <a:lstStyle/>
          <a:p>
            <a:pPr algn="ctr"/>
            <a:r>
              <a:rPr lang="ja-JP" altLang="en-US" sz="4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内閣官房</a:t>
            </a:r>
            <a:r>
              <a:rPr lang="ja-JP" altLang="en-US" sz="4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の</a:t>
            </a:r>
            <a:r>
              <a:rPr lang="ja-JP" altLang="en-US" sz="4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業務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36373"/>
            <a:ext cx="9906000" cy="21250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　内閣</a:t>
            </a: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官房は、内閣の補助機関であるとともに</a:t>
            </a:r>
            <a:r>
              <a:rPr lang="ja-JP" altLang="en-US" sz="3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、</a:t>
            </a:r>
            <a:endParaRPr lang="en-US" altLang="ja-JP" sz="3200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3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　内閣の首長たる</a:t>
            </a:r>
            <a:r>
              <a:rPr lang="ja-JP" altLang="en-US" sz="3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内閣総理大臣を直接に補佐・支援</a:t>
            </a:r>
            <a:endParaRPr lang="en-US" altLang="ja-JP" sz="3200" u="sng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する機関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です。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06062" y="1030310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206062" y="28126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30748" y="3232599"/>
            <a:ext cx="9675252" cy="3825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ja-JP" altLang="en-US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（主な業務）</a:t>
            </a:r>
            <a:endParaRPr lang="en-US" altLang="ja-JP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○ 内閣の庶務　　○ 総理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大臣官邸の管理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運営</a:t>
            </a:r>
            <a:endParaRPr lang="en-US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○ 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内閣の重要政策の企画立案・総合調整</a:t>
            </a:r>
            <a:endParaRPr lang="en-US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○ 内閣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の重要政策に関する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広報　　○ 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情報の収集及び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分析</a:t>
            </a:r>
            <a:endParaRPr lang="en-US" altLang="ja-JP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○ サイバーセキュリティ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に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関する業務</a:t>
            </a:r>
            <a:endParaRPr lang="en-US" altLang="ja-JP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○ 国家公務員の人事行政　　　など</a:t>
            </a:r>
            <a:endParaRPr lang="en-US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16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906000" cy="1056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勤務</a:t>
            </a:r>
            <a:r>
              <a:rPr lang="ja-JP" altLang="en-US" sz="4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環境</a:t>
            </a:r>
            <a:endParaRPr lang="ja-JP" altLang="en-US" sz="4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206062" y="1030310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206062" y="28126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28516"/>
            <a:ext cx="10161431" cy="498819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2400"/>
              </a:spcAft>
              <a:buNone/>
            </a:pPr>
            <a:r>
              <a:rPr lang="ja-JP" altLang="en-US" sz="3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勤務予定の庁舎とし</a:t>
            </a:r>
            <a:r>
              <a:rPr lang="ja-JP" altLang="en-US" sz="3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て</a:t>
            </a:r>
            <a:r>
              <a:rPr lang="ja-JP" altLang="en-US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、</a:t>
            </a:r>
            <a:endParaRPr lang="en-US" altLang="ja-JP" sz="3600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-JP" altLang="en-US" sz="3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○ 内閣府本府庁舎</a:t>
            </a:r>
            <a:endParaRPr lang="en-US" altLang="ja-JP" sz="3600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ja-JP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  </a:t>
            </a:r>
            <a:r>
              <a:rPr lang="ja-JP" altLang="en-US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○ 中央合同庁舎８号館</a:t>
            </a:r>
            <a:endParaRPr lang="en-US" altLang="ja-JP" sz="32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3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のほか、霞ヶ関・永田町・市ヶ谷の庁舎や</a:t>
            </a:r>
            <a:endParaRPr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民間ビルなどがあります。</a:t>
            </a:r>
            <a:endParaRPr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rPr>
              <a:t>　</a:t>
            </a:r>
            <a:endParaRPr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91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15909" y="1212982"/>
            <a:ext cx="9723549" cy="5087152"/>
          </a:xfrm>
          <a:prstGeom prst="rect">
            <a:avLst/>
          </a:prstGeom>
          <a:ln w="635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5715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常勤職員：１４名</a:t>
            </a:r>
            <a:endParaRPr lang="en-US" altLang="ja-JP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 障害者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選考試験や個別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選考を予定</a:t>
            </a:r>
            <a:endParaRPr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indent="-5715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非常勤職員</a:t>
            </a:r>
            <a:r>
              <a:rPr lang="ja-JP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ja-JP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２２名</a:t>
            </a:r>
            <a:endParaRPr lang="en-US" altLang="ja-JP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・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 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ハローワーク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や内閣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官房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ホームページ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  <a:endParaRPr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採用情報を</a:t>
            </a:r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随時掲載</a:t>
            </a:r>
            <a:endParaRPr lang="ja-JP" alt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9906000" cy="1056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採用予定</a:t>
            </a:r>
            <a:endParaRPr lang="ja-JP" altLang="en-US" sz="4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-206062" y="1030310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-206062" y="28126"/>
            <a:ext cx="10367493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0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28</Words>
  <Application>Microsoft Office PowerPoint</Application>
  <PresentationFormat>A4 210 x 297 mm</PresentationFormat>
  <Paragraphs>27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ＤＦ特太ゴシック体</vt:lpstr>
      <vt:lpstr>HGP創英角ｺﾞｼｯｸUB</vt:lpstr>
      <vt:lpstr>ＭＳ Ｐゴシック</vt:lpstr>
      <vt:lpstr>Arial</vt:lpstr>
      <vt:lpstr>Calibri</vt:lpstr>
      <vt:lpstr>Calibri Light</vt:lpstr>
      <vt:lpstr>Wingdings</vt:lpstr>
      <vt:lpstr>Office テーマ</vt:lpstr>
      <vt:lpstr>内閣官房の業務及び採用について</vt:lpstr>
      <vt:lpstr>内閣官房の業務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 和希（総務官室・本室）</dc:creator>
  <cp:lastModifiedBy>阿部 翼（総務官室・本室）</cp:lastModifiedBy>
  <cp:revision>78</cp:revision>
  <cp:lastPrinted>2018-11-20T07:48:55Z</cp:lastPrinted>
  <dcterms:created xsi:type="dcterms:W3CDTF">2018-11-14T01:45:40Z</dcterms:created>
  <dcterms:modified xsi:type="dcterms:W3CDTF">2018-11-20T07:57:33Z</dcterms:modified>
</cp:coreProperties>
</file>