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0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28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3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16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37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42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8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03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8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BF97-B980-45A5-A587-1A5527C5E623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BE0E-51CD-4DD6-AEBE-144B3F7D2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67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8.cao.go.jp/shougai/kou-kei/h30shukan/pdf/poster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39" y="2573601"/>
            <a:ext cx="2865975" cy="23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77934" y="1420461"/>
            <a:ext cx="906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内閣府の業務及び採用について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1169" y="5282622"/>
            <a:ext cx="444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平成</a:t>
            </a:r>
            <a:r>
              <a:rPr kumimoji="1" lang="en-US" altLang="ja-JP" sz="3600" dirty="0" smtClean="0"/>
              <a:t>30</a:t>
            </a:r>
            <a:r>
              <a:rPr kumimoji="1" lang="ja-JP" altLang="en-US" sz="3600" dirty="0" smtClean="0"/>
              <a:t>年</a:t>
            </a:r>
            <a:r>
              <a:rPr kumimoji="1" lang="en-US" altLang="ja-JP" sz="3600" dirty="0" smtClean="0"/>
              <a:t>11</a:t>
            </a:r>
            <a:r>
              <a:rPr kumimoji="1" lang="ja-JP" altLang="en-US" sz="3600" dirty="0" smtClean="0"/>
              <a:t>月</a:t>
            </a:r>
            <a:r>
              <a:rPr kumimoji="1" lang="en-US" altLang="ja-JP" sz="3600" dirty="0" smtClean="0"/>
              <a:t>27</a:t>
            </a:r>
            <a:r>
              <a:rPr kumimoji="1" lang="ja-JP" altLang="en-US" sz="3600" dirty="0" smtClean="0"/>
              <a:t>日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内　　    閣 　　　府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6062" y="167425"/>
            <a:ext cx="584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【</a:t>
            </a:r>
            <a:r>
              <a:rPr kumimoji="1" lang="ja-JP" altLang="en-US" sz="2400" dirty="0" smtClean="0"/>
              <a:t>府省等就職希望障害者向け業務説明会</a:t>
            </a:r>
            <a:r>
              <a:rPr kumimoji="1" lang="en-US" altLang="ja-JP" sz="2400" dirty="0" smtClean="0"/>
              <a:t>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159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08" y="135511"/>
            <a:ext cx="2714254" cy="74025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8635" y="875762"/>
            <a:ext cx="120374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1369" y="182470"/>
            <a:ext cx="335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内閣府の業務</a:t>
            </a:r>
            <a:endParaRPr kumimoji="1" lang="ja-JP" altLang="en-US" sz="3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207" y="2365829"/>
            <a:ext cx="5390861" cy="34812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301325" y="5892800"/>
            <a:ext cx="589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</a:t>
            </a:r>
            <a:r>
              <a:rPr kumimoji="1" lang="ja-JP" altLang="en-US" sz="2400" dirty="0" smtClean="0"/>
              <a:t>経済</a:t>
            </a:r>
            <a:r>
              <a:rPr kumimoji="1" lang="ja-JP" altLang="en-US" sz="2400" dirty="0" smtClean="0"/>
              <a:t>財政諮問会議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　　　　　　　　　　</a:t>
            </a:r>
            <a:r>
              <a:rPr lang="ja-JP" altLang="en-US" dirty="0" smtClean="0"/>
              <a:t>（出典：首相官邸ホームページ）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9246" y="2548867"/>
            <a:ext cx="62549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（</a:t>
            </a:r>
            <a:r>
              <a:rPr lang="ja-JP" altLang="en-US" sz="3200" dirty="0" smtClean="0"/>
              <a:t>内閣府が取り組む政策の例）</a:t>
            </a:r>
            <a:endParaRPr lang="en-US" altLang="ja-JP" sz="3200" dirty="0" smtClean="0"/>
          </a:p>
          <a:p>
            <a:r>
              <a:rPr lang="ja-JP" altLang="en-US" sz="3200" dirty="0" smtClean="0"/>
              <a:t>・経済財政政策</a:t>
            </a:r>
            <a:endParaRPr lang="en-US" altLang="ja-JP" sz="3200" dirty="0" smtClean="0"/>
          </a:p>
          <a:p>
            <a:r>
              <a:rPr lang="ja-JP" altLang="en-US" sz="3200" dirty="0" smtClean="0"/>
              <a:t>・科学</a:t>
            </a:r>
            <a:r>
              <a:rPr lang="ja-JP" altLang="en-US" sz="3200" dirty="0"/>
              <a:t>技術・イノベーション</a:t>
            </a:r>
          </a:p>
          <a:p>
            <a:r>
              <a:rPr lang="ja-JP" altLang="en-US" sz="3200" dirty="0"/>
              <a:t>・</a:t>
            </a:r>
            <a:r>
              <a:rPr lang="ja-JP" altLang="en-US" sz="3200" dirty="0" smtClean="0"/>
              <a:t>防災　　・沖縄及び北方対策</a:t>
            </a:r>
            <a:endParaRPr lang="ja-JP" altLang="en-US" sz="3200" dirty="0"/>
          </a:p>
          <a:p>
            <a:r>
              <a:rPr lang="ja-JP" altLang="en-US" sz="3200" dirty="0" smtClean="0"/>
              <a:t>・障害者施策を含む共生社会政策</a:t>
            </a:r>
            <a:endParaRPr lang="en-US" altLang="ja-JP" sz="3200" dirty="0" smtClean="0"/>
          </a:p>
          <a:p>
            <a:r>
              <a:rPr lang="ja-JP" altLang="en-US" sz="3200" dirty="0"/>
              <a:t>・</a:t>
            </a:r>
            <a:r>
              <a:rPr lang="ja-JP" altLang="en-US" sz="3200" dirty="0" smtClean="0"/>
              <a:t>子ども・子育て支援</a:t>
            </a:r>
            <a:endParaRPr lang="en-US" altLang="ja-JP" sz="3200" dirty="0" smtClean="0"/>
          </a:p>
          <a:p>
            <a:r>
              <a:rPr lang="ja-JP" altLang="en-US" sz="3200" dirty="0"/>
              <a:t>・</a:t>
            </a:r>
            <a:r>
              <a:rPr lang="ja-JP" altLang="en-US" sz="3200" dirty="0" smtClean="0"/>
              <a:t>男女</a:t>
            </a:r>
            <a:r>
              <a:rPr lang="ja-JP" altLang="en-US" sz="3200" dirty="0"/>
              <a:t>共同</a:t>
            </a:r>
            <a:r>
              <a:rPr lang="ja-JP" altLang="en-US" sz="3200" dirty="0" smtClean="0"/>
              <a:t>参画</a:t>
            </a:r>
            <a:endParaRPr lang="en-US" altLang="ja-JP" sz="3200" dirty="0" smtClean="0"/>
          </a:p>
          <a:p>
            <a:r>
              <a:rPr lang="ja-JP" altLang="en-US" sz="3200" dirty="0" smtClean="0"/>
              <a:t>・勲章・褒章　・政府広報　など</a:t>
            </a:r>
            <a:endParaRPr lang="en-US" altLang="ja-JP" sz="3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4171" y="1369344"/>
            <a:ext cx="1190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内閣府の使命は、日本が抱えるその時々の重要課題に対応すること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892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08" y="135511"/>
            <a:ext cx="2714254" cy="74025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8635" y="875762"/>
            <a:ext cx="120374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平成30年度 障害者週間ポスター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31" y="1072474"/>
            <a:ext cx="3897539" cy="55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11369" y="182470"/>
            <a:ext cx="335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内閣府の業務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8342" y="1393371"/>
            <a:ext cx="6574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内閣府は、障害</a:t>
            </a:r>
            <a:r>
              <a:rPr lang="ja-JP" altLang="en-US" sz="3200" dirty="0"/>
              <a:t>の有無にかかわらず、国民誰もが互いに人格と個性を尊重し支え合って共生する社会を</a:t>
            </a:r>
            <a:r>
              <a:rPr lang="ja-JP" altLang="en-US" sz="3200" dirty="0" smtClean="0"/>
              <a:t>目指しています。</a:t>
            </a:r>
            <a:endParaRPr kumimoji="1" lang="ja-JP" altLang="en-US" sz="3200" dirty="0"/>
          </a:p>
        </p:txBody>
      </p:sp>
      <p:pic>
        <p:nvPicPr>
          <p:cNvPr id="1030" name="Picture 6" descr="平成30年版障害者白書 表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139394"/>
            <a:ext cx="2400300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3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08" y="135511"/>
            <a:ext cx="2714254" cy="7402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34" y="984798"/>
            <a:ext cx="4314252" cy="309123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8635" y="875762"/>
            <a:ext cx="120374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1369" y="182470"/>
            <a:ext cx="335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勤務環境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0275" y="4119164"/>
            <a:ext cx="5442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kumimoji="1" lang="ja-JP" altLang="en-US" sz="2800" dirty="0" smtClean="0"/>
              <a:t>中央合同庁舎８号館</a:t>
            </a:r>
            <a:r>
              <a:rPr lang="ja-JP" altLang="en-US" sz="2800" dirty="0" smtClean="0"/>
              <a:t>）</a:t>
            </a:r>
            <a:r>
              <a:rPr lang="ja-JP" altLang="en-US" sz="2800" dirty="0"/>
              <a:t> ↑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・</a:t>
            </a:r>
            <a:r>
              <a:rPr lang="en-US" altLang="ja-JP" sz="2800" dirty="0" smtClean="0"/>
              <a:t>2014</a:t>
            </a:r>
            <a:r>
              <a:rPr lang="ja-JP" altLang="en-US" sz="2800" dirty="0" smtClean="0"/>
              <a:t>年建築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・各フロアに多目的トイレ設置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0275" y="5660571"/>
            <a:ext cx="11074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このほかにも、</a:t>
            </a:r>
            <a:r>
              <a:rPr lang="ja-JP" altLang="en-US" sz="2800" dirty="0" smtClean="0"/>
              <a:t>霞が関・永田町・大手町にある合同庁舎、民間ビルなどの勤務地があります。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327" y="1048765"/>
            <a:ext cx="4127643" cy="295753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657579" y="4006294"/>
            <a:ext cx="544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↑（左：内閣府本府庁舎）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11591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08" y="135511"/>
            <a:ext cx="2714254" cy="74025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4546" y="1569052"/>
            <a:ext cx="12037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○　</a:t>
            </a:r>
            <a:r>
              <a:rPr lang="ja-JP" altLang="ja-JP" sz="3600" u="sng" dirty="0" smtClean="0"/>
              <a:t>常勤</a:t>
            </a:r>
            <a:r>
              <a:rPr lang="ja-JP" altLang="ja-JP" sz="3600" u="sng" dirty="0"/>
              <a:t>職員：１６人</a:t>
            </a:r>
            <a:r>
              <a:rPr lang="ja-JP" altLang="ja-JP" sz="3600" dirty="0"/>
              <a:t>（３０年度・３１年度計）</a:t>
            </a:r>
          </a:p>
          <a:p>
            <a:r>
              <a:rPr lang="ja-JP" altLang="en-US" sz="3600" dirty="0" smtClean="0"/>
              <a:t>　</a:t>
            </a:r>
            <a:r>
              <a:rPr lang="ja-JP" altLang="ja-JP" sz="3600" dirty="0" smtClean="0"/>
              <a:t>⇒</a:t>
            </a:r>
            <a:r>
              <a:rPr lang="ja-JP" altLang="ja-JP" sz="3600" dirty="0"/>
              <a:t>　人事院が実施する選考</a:t>
            </a:r>
            <a:r>
              <a:rPr lang="ja-JP" altLang="ja-JP" sz="3600" dirty="0" smtClean="0"/>
              <a:t>試験</a:t>
            </a:r>
            <a:r>
              <a:rPr lang="ja-JP" altLang="en-US" sz="3600" dirty="0" smtClean="0"/>
              <a:t>を通じた</a:t>
            </a:r>
            <a:r>
              <a:rPr lang="ja-JP" altLang="ja-JP" sz="3600" dirty="0" smtClean="0"/>
              <a:t>採用</a:t>
            </a:r>
            <a:r>
              <a:rPr lang="ja-JP" altLang="ja-JP" sz="3600" dirty="0"/>
              <a:t>等を</a:t>
            </a:r>
            <a:r>
              <a:rPr lang="ja-JP" altLang="ja-JP" sz="3600" dirty="0" smtClean="0"/>
              <a:t>予定</a:t>
            </a:r>
            <a:endParaRPr lang="en-US" altLang="ja-JP" sz="3600" dirty="0" smtClean="0"/>
          </a:p>
          <a:p>
            <a:endParaRPr lang="ja-JP" altLang="ja-JP" sz="3600" dirty="0"/>
          </a:p>
          <a:p>
            <a:r>
              <a:rPr lang="ja-JP" altLang="en-US" sz="3600" dirty="0" smtClean="0"/>
              <a:t>○　</a:t>
            </a:r>
            <a:r>
              <a:rPr lang="ja-JP" altLang="ja-JP" sz="3600" u="sng" dirty="0" smtClean="0"/>
              <a:t>非常勤</a:t>
            </a:r>
            <a:r>
              <a:rPr lang="ja-JP" altLang="ja-JP" sz="3600" u="sng" dirty="0"/>
              <a:t>職員：１６人</a:t>
            </a:r>
            <a:r>
              <a:rPr lang="ja-JP" altLang="ja-JP" sz="3600" dirty="0"/>
              <a:t>（３０年度・３１年度計）</a:t>
            </a:r>
          </a:p>
          <a:p>
            <a:r>
              <a:rPr lang="ja-JP" altLang="en-US" sz="3600" dirty="0" smtClean="0"/>
              <a:t>　</a:t>
            </a:r>
            <a:r>
              <a:rPr lang="ja-JP" altLang="ja-JP" sz="3600" dirty="0" smtClean="0"/>
              <a:t>⇒</a:t>
            </a:r>
            <a:r>
              <a:rPr lang="ja-JP" altLang="ja-JP" sz="3600" dirty="0"/>
              <a:t>　</a:t>
            </a:r>
            <a:r>
              <a:rPr lang="ja-JP" altLang="en-US" sz="3600" dirty="0" smtClean="0"/>
              <a:t>今後、</a:t>
            </a:r>
            <a:r>
              <a:rPr lang="ja-JP" altLang="ja-JP" sz="3600" dirty="0" smtClean="0"/>
              <a:t>ハローワーク</a:t>
            </a:r>
            <a:r>
              <a:rPr lang="ja-JP" altLang="ja-JP" sz="3600" dirty="0"/>
              <a:t>を通じた求人を予定</a:t>
            </a:r>
          </a:p>
          <a:p>
            <a:r>
              <a:rPr lang="en-US" altLang="ja-JP" sz="3600" dirty="0"/>
              <a:t> </a:t>
            </a:r>
            <a:endParaRPr lang="ja-JP" altLang="ja-JP" sz="3600" dirty="0"/>
          </a:p>
          <a:p>
            <a:r>
              <a:rPr lang="ja-JP" altLang="en-US" sz="3600" dirty="0" smtClean="0"/>
              <a:t>　</a:t>
            </a:r>
            <a:r>
              <a:rPr lang="ja-JP" altLang="ja-JP" sz="3600" dirty="0" smtClean="0"/>
              <a:t>この</a:t>
            </a:r>
            <a:r>
              <a:rPr lang="ja-JP" altLang="ja-JP" sz="3600" dirty="0"/>
              <a:t>ほか、沖縄総合</a:t>
            </a:r>
            <a:r>
              <a:rPr lang="ja-JP" altLang="ja-JP" sz="3600" dirty="0" smtClean="0"/>
              <a:t>事務局</a:t>
            </a:r>
            <a:r>
              <a:rPr lang="ja-JP" altLang="en-US" sz="3600" dirty="0" smtClean="0"/>
              <a:t>（所在地：沖縄県那覇市）におい</a:t>
            </a:r>
            <a:endParaRPr lang="en-US" altLang="ja-JP" sz="3600" dirty="0" smtClean="0"/>
          </a:p>
          <a:p>
            <a:r>
              <a:rPr lang="ja-JP" altLang="en-US" sz="3600" dirty="0" smtClean="0"/>
              <a:t>　</a:t>
            </a:r>
            <a:r>
              <a:rPr lang="ja-JP" altLang="ja-JP" sz="3600" dirty="0" smtClean="0"/>
              <a:t>て、常勤</a:t>
            </a:r>
            <a:r>
              <a:rPr lang="ja-JP" altLang="ja-JP" sz="3600" dirty="0"/>
              <a:t>職員８人、非常勤職員１３人の採用を予定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1369" y="182470"/>
            <a:ext cx="24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採用計画</a:t>
            </a:r>
            <a:endParaRPr kumimoji="1"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38635" y="875762"/>
            <a:ext cx="120374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69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137</Words>
  <Application>Microsoft Office PowerPoint</Application>
  <PresentationFormat>ワイド画面</PresentationFormat>
  <Paragraphs>32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内閣府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前川 紘一郎（人事課）</dc:creator>
  <cp:lastModifiedBy>前川 紘一郎（人事課）</cp:lastModifiedBy>
  <cp:revision>15</cp:revision>
  <dcterms:created xsi:type="dcterms:W3CDTF">2018-11-13T01:09:24Z</dcterms:created>
  <dcterms:modified xsi:type="dcterms:W3CDTF">2018-11-16T00:46:57Z</dcterms:modified>
</cp:coreProperties>
</file>