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>
        <p:scale>
          <a:sx n="125" d="100"/>
          <a:sy n="125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EC4-965E-4D95-A413-E6693FA28BB9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A672-FCD6-43ED-84CF-D61648F7F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34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EC4-965E-4D95-A413-E6693FA28BB9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A672-FCD6-43ED-84CF-D61648F7F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85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EC4-965E-4D95-A413-E6693FA28BB9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A672-FCD6-43ED-84CF-D61648F7F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37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EC4-965E-4D95-A413-E6693FA28BB9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A672-FCD6-43ED-84CF-D61648F7F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688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EC4-965E-4D95-A413-E6693FA28BB9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A672-FCD6-43ED-84CF-D61648F7F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83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EC4-965E-4D95-A413-E6693FA28BB9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A672-FCD6-43ED-84CF-D61648F7F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41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EC4-965E-4D95-A413-E6693FA28BB9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A672-FCD6-43ED-84CF-D61648F7F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99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EC4-965E-4D95-A413-E6693FA28BB9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A672-FCD6-43ED-84CF-D61648F7F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33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EC4-965E-4D95-A413-E6693FA28BB9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A672-FCD6-43ED-84CF-D61648F7F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33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EC4-965E-4D95-A413-E6693FA28BB9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A672-FCD6-43ED-84CF-D61648F7F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61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EC4-965E-4D95-A413-E6693FA28BB9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A672-FCD6-43ED-84CF-D61648F7F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518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5BEC4-965E-4D95-A413-E6693FA28BB9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9A672-FCD6-43ED-84CF-D61648F7F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11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25157" y="30547"/>
            <a:ext cx="1042786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0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健康管理手帳・特別健康管理手帳</a:t>
            </a:r>
            <a:endParaRPr lang="en-US" altLang="ja-JP" sz="4000" b="0" cap="none" spc="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algn="ctr"/>
            <a:r>
              <a:rPr lang="ja-JP" altLang="en-US" sz="40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の押印廃止について</a:t>
            </a:r>
            <a:endParaRPr lang="ja-JP" altLang="en-US" sz="40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65617" y="1353986"/>
            <a:ext cx="1018740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2000" b="0" cap="none" spc="0" dirty="0" smtClean="0">
                <a:ln w="0"/>
                <a:solidFill>
                  <a:schemeClr val="tx1"/>
                </a:solidFill>
              </a:rPr>
              <a:t>令和</a:t>
            </a:r>
            <a:r>
              <a:rPr lang="en-US" altLang="ja-JP" sz="2000" b="0" cap="none" spc="0" dirty="0" smtClean="0">
                <a:ln w="0"/>
                <a:solidFill>
                  <a:schemeClr val="tx1"/>
                </a:solidFill>
              </a:rPr>
              <a:t>3</a:t>
            </a:r>
            <a:r>
              <a:rPr lang="ja-JP" altLang="en-US" sz="2000" b="0" cap="none" spc="0" dirty="0" smtClean="0">
                <a:ln w="0"/>
                <a:solidFill>
                  <a:schemeClr val="tx1"/>
                </a:solidFill>
              </a:rPr>
              <a:t>年</a:t>
            </a:r>
            <a:r>
              <a:rPr lang="en-US" altLang="ja-JP" sz="2000" b="0" cap="none" spc="0" dirty="0" smtClean="0">
                <a:ln w="0"/>
                <a:solidFill>
                  <a:schemeClr val="tx1"/>
                </a:solidFill>
              </a:rPr>
              <a:t>5</a:t>
            </a:r>
            <a:r>
              <a:rPr lang="ja-JP" altLang="en-US" sz="2000" b="0" cap="none" spc="0" dirty="0" smtClean="0">
                <a:ln w="0"/>
                <a:solidFill>
                  <a:schemeClr val="tx1"/>
                </a:solidFill>
              </a:rPr>
              <a:t>月</a:t>
            </a:r>
            <a:r>
              <a:rPr lang="en-US" altLang="ja-JP" sz="2000" b="0" cap="none" spc="0" dirty="0" smtClean="0">
                <a:ln w="0"/>
                <a:solidFill>
                  <a:schemeClr val="tx1"/>
                </a:solidFill>
              </a:rPr>
              <a:t>1</a:t>
            </a:r>
            <a:r>
              <a:rPr lang="ja-JP" altLang="en-US" sz="2000" b="0" cap="none" spc="0" dirty="0" smtClean="0">
                <a:ln w="0"/>
                <a:solidFill>
                  <a:schemeClr val="tx1"/>
                </a:solidFill>
              </a:rPr>
              <a:t>日付け人事院規則１０</a:t>
            </a:r>
            <a:r>
              <a:rPr lang="en-US" altLang="ja-JP" sz="2000" b="0" cap="none" spc="0" dirty="0" smtClean="0">
                <a:ln w="0"/>
                <a:solidFill>
                  <a:schemeClr val="tx1"/>
                </a:solidFill>
              </a:rPr>
              <a:t>―</a:t>
            </a:r>
            <a:r>
              <a:rPr lang="ja-JP" altLang="en-US" sz="2000" b="0" cap="none" spc="0" dirty="0" smtClean="0">
                <a:ln w="0"/>
                <a:solidFill>
                  <a:schemeClr val="tx1"/>
                </a:solidFill>
              </a:rPr>
              <a:t>４（職員の保健及び安全保持）の運用について</a:t>
            </a:r>
            <a:endParaRPr lang="en-US" altLang="ja-JP" sz="2000" b="0" cap="none" spc="0" dirty="0" smtClean="0">
              <a:ln w="0"/>
              <a:solidFill>
                <a:schemeClr val="tx1"/>
              </a:solidFill>
            </a:endParaRPr>
          </a:p>
          <a:p>
            <a:r>
              <a:rPr lang="ja-JP" altLang="en-US" sz="2000" b="0" cap="none" spc="0" dirty="0" smtClean="0">
                <a:ln w="0"/>
                <a:solidFill>
                  <a:schemeClr val="tx1"/>
                </a:solidFill>
              </a:rPr>
              <a:t>の改正により、健康管理手帳・特別健康管理手帳に押印されていた人事院事務総長印の</a:t>
            </a:r>
            <a:endParaRPr lang="en-US" altLang="ja-JP" sz="2000" b="0" cap="none" spc="0" dirty="0" smtClean="0">
              <a:ln w="0"/>
              <a:solidFill>
                <a:schemeClr val="tx1"/>
              </a:solidFill>
            </a:endParaRPr>
          </a:p>
          <a:p>
            <a:r>
              <a:rPr lang="ja-JP" altLang="en-US" sz="2000" b="0" cap="none" spc="0" dirty="0" smtClean="0">
                <a:ln w="0"/>
                <a:solidFill>
                  <a:schemeClr val="tx1"/>
                </a:solidFill>
              </a:rPr>
              <a:t>押印が廃止されました。</a:t>
            </a:r>
            <a:endParaRPr lang="ja-JP" altLang="en-US" sz="2000" b="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5486" y="5088024"/>
            <a:ext cx="4339650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b="0" cap="none" spc="0" dirty="0" smtClean="0">
                <a:ln w="0"/>
                <a:solidFill>
                  <a:schemeClr val="tx1"/>
                </a:solidFill>
              </a:rPr>
              <a:t>改正された様式</a:t>
            </a:r>
            <a:endParaRPr lang="en-US" altLang="ja-JP" b="0" u="sng" cap="none" spc="0" dirty="0" smtClean="0">
              <a:ln w="0"/>
              <a:solidFill>
                <a:schemeClr val="tx1"/>
              </a:solidFill>
            </a:endParaRPr>
          </a:p>
          <a:p>
            <a:r>
              <a:rPr lang="ja-JP" altLang="en-US" b="0" u="sng" cap="none" spc="0" dirty="0" smtClean="0">
                <a:ln w="0"/>
                <a:solidFill>
                  <a:schemeClr val="tx1"/>
                </a:solidFill>
              </a:rPr>
              <a:t>別紙第３（右図の改正新旧参照）</a:t>
            </a:r>
            <a:endParaRPr lang="en-US" altLang="ja-JP" b="0" u="sng" cap="none" spc="0" dirty="0" smtClean="0">
              <a:ln w="0"/>
              <a:solidFill>
                <a:schemeClr val="tx1"/>
              </a:solidFill>
            </a:endParaRPr>
          </a:p>
          <a:p>
            <a:r>
              <a:rPr lang="ja-JP" altLang="en-US" b="0" u="sng" cap="none" spc="0" dirty="0" smtClean="0">
                <a:ln w="0"/>
                <a:solidFill>
                  <a:schemeClr val="tx1"/>
                </a:solidFill>
              </a:rPr>
              <a:t>別紙第４の２（その１）～（その７）</a:t>
            </a:r>
            <a:endParaRPr lang="en-US" altLang="ja-JP" b="0" u="sng" cap="none" spc="0" dirty="0" smtClean="0">
              <a:ln w="0"/>
              <a:solidFill>
                <a:schemeClr val="tx1"/>
              </a:solidFill>
            </a:endParaRPr>
          </a:p>
          <a:p>
            <a:r>
              <a:rPr lang="ja-JP" altLang="en-US" b="0" u="sng" cap="none" spc="0" dirty="0" smtClean="0">
                <a:ln w="0"/>
                <a:solidFill>
                  <a:schemeClr val="tx1"/>
                </a:solidFill>
              </a:rPr>
              <a:t>（改正箇所は同様に人事院事務総長印の</a:t>
            </a:r>
            <a:endParaRPr lang="en-US" altLang="ja-JP" b="0" u="sng" cap="none" spc="0" dirty="0" smtClean="0">
              <a:ln w="0"/>
              <a:solidFill>
                <a:schemeClr val="tx1"/>
              </a:solidFill>
            </a:endParaRPr>
          </a:p>
          <a:p>
            <a:r>
              <a:rPr lang="ja-JP" altLang="en-US" b="0" u="sng" cap="none" spc="0" dirty="0" smtClean="0">
                <a:ln w="0"/>
                <a:solidFill>
                  <a:schemeClr val="tx1"/>
                </a:solidFill>
              </a:rPr>
              <a:t>押印廃止）</a:t>
            </a:r>
            <a:endParaRPr lang="ja-JP" altLang="en-US" b="0" u="sng" cap="none" spc="0" dirty="0">
              <a:ln w="0"/>
              <a:solidFill>
                <a:schemeClr val="tx1"/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114916" y="918806"/>
            <a:ext cx="4480559" cy="7180120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5266871" y="5965372"/>
            <a:ext cx="2345509" cy="261258"/>
          </a:xfrm>
          <a:prstGeom prst="rect">
            <a:avLst/>
          </a:prstGeom>
          <a:noFill/>
          <a:ln w="381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8781238" y="5956664"/>
            <a:ext cx="2471783" cy="261258"/>
          </a:xfrm>
          <a:prstGeom prst="rect">
            <a:avLst/>
          </a:prstGeom>
          <a:noFill/>
          <a:ln w="381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248400" y="2567939"/>
            <a:ext cx="472440" cy="1247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9780909" y="2567939"/>
            <a:ext cx="472440" cy="1247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18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98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 高明</dc:creator>
  <cp:lastModifiedBy>松本 高明</cp:lastModifiedBy>
  <cp:revision>8</cp:revision>
  <cp:lastPrinted>2021-05-26T06:31:05Z</cp:lastPrinted>
  <dcterms:created xsi:type="dcterms:W3CDTF">2021-05-26T05:53:12Z</dcterms:created>
  <dcterms:modified xsi:type="dcterms:W3CDTF">2021-05-26T06:50:17Z</dcterms:modified>
</cp:coreProperties>
</file>